
<file path=[Content_Types].xml><?xml version="1.0" encoding="utf-8"?>
<Types xmlns="http://schemas.openxmlformats.org/package/2006/content-types">
  <Default Extension="png" ContentType="image/png"/>
  <Default Extension="wma" ContentType="audio/x-ms-wma"/>
  <Default Extension="jpeg" ContentType="image/jpeg"/>
  <Default Extension="rels" ContentType="application/vnd.openxmlformats-package.relationships+xml"/>
  <Default Extension="xml" ContentType="application/xml"/>
  <Default Extension="xlsx" ContentType="application/vnd.openxmlformats-officedocument.spreadsheetml.sheet"/>
  <Default Extension="jp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4.xml" ContentType="application/vnd.openxmlformats-officedocument.presentationml.tags+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notesSlides/notesSlide5.xml" ContentType="application/vnd.openxmlformats-officedocument.presentationml.notesSlide+xml"/>
  <Override PartName="/ppt/media/image9.jpg" ContentType="image/jpeg"/>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notesSlides/notesSlide10.xml" ContentType="application/vnd.openxmlformats-officedocument.presentationml.notesSlide+xml"/>
  <Override PartName="/ppt/media/image16.jpg" ContentType="image/jpeg"/>
  <Override PartName="/ppt/media/image17.jpg" ContentType="image/jpeg"/>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notesSlides/notesSlide11.xml" ContentType="application/vnd.openxmlformats-officedocument.presentationml.notesSlide+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notesSlides/notesSlide12.xml" ContentType="application/vnd.openxmlformats-officedocument.presentationml.notesSlide+xml"/>
  <Override PartName="/ppt/media/image28.jpg" ContentType="image/jpeg"/>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3"/>
  </p:notesMasterIdLst>
  <p:sldIdLst>
    <p:sldId id="257" r:id="rId2"/>
    <p:sldId id="264" r:id="rId3"/>
    <p:sldId id="256" r:id="rId4"/>
    <p:sldId id="260" r:id="rId5"/>
    <p:sldId id="269" r:id="rId6"/>
    <p:sldId id="267" r:id="rId7"/>
    <p:sldId id="272" r:id="rId8"/>
    <p:sldId id="315" r:id="rId9"/>
    <p:sldId id="316" r:id="rId10"/>
    <p:sldId id="308" r:id="rId11"/>
    <p:sldId id="307" r:id="rId12"/>
    <p:sldId id="310" r:id="rId13"/>
    <p:sldId id="311" r:id="rId14"/>
    <p:sldId id="312" r:id="rId15"/>
    <p:sldId id="314" r:id="rId16"/>
    <p:sldId id="313" r:id="rId17"/>
    <p:sldId id="281" r:id="rId18"/>
    <p:sldId id="271" r:id="rId19"/>
    <p:sldId id="309" r:id="rId20"/>
    <p:sldId id="278" r:id="rId21"/>
    <p:sldId id="268" r:id="rId22"/>
  </p:sldIdLst>
  <p:sldSz cx="9144000" cy="5143500" type="screen16x9"/>
  <p:notesSz cx="6858000" cy="9144000"/>
  <p:custDataLst>
    <p:tags r:id="rId24"/>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2249E"/>
    <a:srgbClr val="889B03"/>
    <a:srgbClr val="3E095E"/>
    <a:srgbClr val="687A2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97" autoAdjust="0"/>
    <p:restoredTop sz="95209" autoAdjust="0"/>
  </p:normalViewPr>
  <p:slideViewPr>
    <p:cSldViewPr snapToGrid="0">
      <p:cViewPr>
        <p:scale>
          <a:sx n="75" d="100"/>
          <a:sy n="75" d="100"/>
        </p:scale>
        <p:origin x="1004" y="336"/>
      </p:cViewPr>
      <p:guideLst>
        <p:guide orient="horz" pos="1620"/>
        <p:guide pos="2880"/>
      </p:guideLst>
    </p:cSldViewPr>
  </p:slideViewPr>
  <p:notesTextViewPr>
    <p:cViewPr>
      <p:scale>
        <a:sx n="1" d="1"/>
        <a:sy n="1" d="1"/>
      </p:scale>
      <p:origin x="0" y="0"/>
    </p:cViewPr>
  </p:notesTextViewPr>
  <p:sorterViewPr>
    <p:cViewPr>
      <p:scale>
        <a:sx n="75" d="100"/>
        <a:sy n="75"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gs" Target="tags/tag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___.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___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zh-CN" altLang="en-US" dirty="0" smtClean="0"/>
              <a:t>组员年龄</a:t>
            </a:r>
            <a:endParaRPr lang="en-US" altLang="zh-CN" dirty="0"/>
          </a:p>
        </c:rich>
      </c:tx>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barChart>
        <c:barDir val="col"/>
        <c:grouping val="clustered"/>
        <c:varyColors val="0"/>
        <c:ser>
          <c:idx val="0"/>
          <c:order val="0"/>
          <c:tx>
            <c:strRef>
              <c:f>Sheet1!$B$1</c:f>
              <c:strCache>
                <c:ptCount val="1"/>
                <c:pt idx="0">
                  <c:v>系列 1</c:v>
                </c:pt>
              </c:strCache>
            </c:strRef>
          </c:tx>
          <c:spPr>
            <a:solidFill>
              <a:schemeClr val="accent1"/>
            </a:solidFill>
            <a:ln>
              <a:noFill/>
            </a:ln>
            <a:effectLst/>
          </c:spPr>
          <c:invertIfNegative val="0"/>
          <c:cat>
            <c:strRef>
              <c:f>Sheet1!$A$2:$A$6</c:f>
              <c:strCache>
                <c:ptCount val="5"/>
                <c:pt idx="0">
                  <c:v>谢逸钦</c:v>
                </c:pt>
                <c:pt idx="1">
                  <c:v>杨梦琪</c:v>
                </c:pt>
                <c:pt idx="2">
                  <c:v>高扬</c:v>
                </c:pt>
                <c:pt idx="3">
                  <c:v>杨进进</c:v>
                </c:pt>
                <c:pt idx="4">
                  <c:v>樊小帆</c:v>
                </c:pt>
              </c:strCache>
            </c:strRef>
          </c:cat>
          <c:val>
            <c:numRef>
              <c:f>Sheet1!$B$2:$B$6</c:f>
              <c:numCache>
                <c:formatCode>General</c:formatCode>
                <c:ptCount val="5"/>
                <c:pt idx="0">
                  <c:v>32</c:v>
                </c:pt>
                <c:pt idx="1">
                  <c:v>28</c:v>
                </c:pt>
                <c:pt idx="2">
                  <c:v>29</c:v>
                </c:pt>
                <c:pt idx="3">
                  <c:v>37</c:v>
                </c:pt>
                <c:pt idx="4">
                  <c:v>35</c:v>
                </c:pt>
              </c:numCache>
            </c:numRef>
          </c:val>
          <c:extLst>
            <c:ext xmlns:c16="http://schemas.microsoft.com/office/drawing/2014/chart" uri="{C3380CC4-5D6E-409C-BE32-E72D297353CC}">
              <c16:uniqueId val="{00000000-293F-4C5E-94D9-403F7A11DED2}"/>
            </c:ext>
          </c:extLst>
        </c:ser>
        <c:dLbls>
          <c:showLegendKey val="0"/>
          <c:showVal val="0"/>
          <c:showCatName val="0"/>
          <c:showSerName val="0"/>
          <c:showPercent val="0"/>
          <c:showBubbleSize val="0"/>
        </c:dLbls>
        <c:gapWidth val="219"/>
        <c:overlap val="-27"/>
        <c:axId val="282097784"/>
        <c:axId val="282094256"/>
      </c:barChart>
      <c:catAx>
        <c:axId val="28209778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282094256"/>
        <c:crosses val="autoZero"/>
        <c:auto val="1"/>
        <c:lblAlgn val="ctr"/>
        <c:lblOffset val="100"/>
        <c:noMultiLvlLbl val="0"/>
      </c:catAx>
      <c:valAx>
        <c:axId val="28209425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282097784"/>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1197" b="0" i="0" u="none" strike="noStrike" kern="1200" baseline="0">
                <a:solidFill>
                  <a:schemeClr val="tx1">
                    <a:lumMod val="65000"/>
                    <a:lumOff val="35000"/>
                  </a:schemeClr>
                </a:solidFill>
                <a:latin typeface="+mn-lt"/>
                <a:ea typeface="+mn-ea"/>
                <a:cs typeface="+mn-cs"/>
              </a:defRPr>
            </a:pPr>
            <a:endParaRPr lang="zh-CN"/>
          </a:p>
        </c:txPr>
      </c:dTable>
      <c:spPr>
        <a:noFill/>
        <a:ln>
          <a:noFill/>
        </a:ln>
        <a:effectLst/>
      </c:spPr>
    </c:plotArea>
    <c:legend>
      <c:legendPos val="b"/>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zh-CN" altLang="en-US" dirty="0" smtClean="0"/>
              <a:t>组员性别</a:t>
            </a:r>
            <a:endParaRPr lang="zh-CN" altLang="en-US" dirty="0"/>
          </a:p>
        </c:rich>
      </c:tx>
      <c:layout>
        <c:manualLayout>
          <c:xMode val="edge"/>
          <c:yMode val="edge"/>
          <c:x val="2.9939659024660285E-3"/>
          <c:y val="0.26229801590158708"/>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pieChart>
        <c:varyColors val="1"/>
        <c:ser>
          <c:idx val="0"/>
          <c:order val="0"/>
          <c:tx>
            <c:strRef>
              <c:f>Sheet1!$B$1</c:f>
              <c:strCache>
                <c:ptCount val="1"/>
                <c:pt idx="0">
                  <c:v>销售额</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D386-43C2-8118-E1B15456224F}"/>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D386-43C2-8118-E1B15456224F}"/>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D386-43C2-8118-E1B15456224F}"/>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D386-43C2-8118-E1B15456224F}"/>
              </c:ext>
            </c:extLst>
          </c:dPt>
          <c:cat>
            <c:strRef>
              <c:f>Sheet1!$A$2:$A$5</c:f>
              <c:strCache>
                <c:ptCount val="2"/>
                <c:pt idx="0">
                  <c:v>男</c:v>
                </c:pt>
                <c:pt idx="1">
                  <c:v>女</c:v>
                </c:pt>
              </c:strCache>
            </c:strRef>
          </c:cat>
          <c:val>
            <c:numRef>
              <c:f>Sheet1!$B$2:$B$5</c:f>
              <c:numCache>
                <c:formatCode>0%</c:formatCode>
                <c:ptCount val="4"/>
                <c:pt idx="0">
                  <c:v>0.6</c:v>
                </c:pt>
                <c:pt idx="1">
                  <c:v>0.4</c:v>
                </c:pt>
              </c:numCache>
            </c:numRef>
          </c:val>
          <c:extLst>
            <c:ext xmlns:c16="http://schemas.microsoft.com/office/drawing/2014/chart" uri="{C3380CC4-5D6E-409C-BE32-E72D297353CC}">
              <c16:uniqueId val="{00000008-D386-43C2-8118-E1B15456224F}"/>
            </c:ext>
          </c:extLst>
        </c:ser>
        <c:dLbls>
          <c:showLegendKey val="0"/>
          <c:showVal val="0"/>
          <c:showCatName val="0"/>
          <c:showSerName val="0"/>
          <c:showPercent val="0"/>
          <c:showBubbleSize val="0"/>
          <c:showLeaderLines val="1"/>
        </c:dLbls>
        <c:firstSliceAng val="0"/>
      </c:pieChart>
      <c:spPr>
        <a:noFill/>
        <a:ln>
          <a:noFill/>
        </a:ln>
        <a:effectLst/>
      </c:spPr>
    </c:plotArea>
    <c:legend>
      <c:legendPos val="b"/>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1EE5F07-696B-4799-A797-E8A11205AA21}" type="datetimeFigureOut">
              <a:rPr lang="zh-CN" altLang="en-US" smtClean="0"/>
              <a:t>2017/9/16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EB1124-DB2F-4AA0-9F27-1ED1562C3304}" type="slidenum">
              <a:rPr lang="zh-CN" altLang="en-US" smtClean="0"/>
              <a:t>‹#›</a:t>
            </a:fld>
            <a:endParaRPr lang="zh-CN" altLang="en-US"/>
          </a:p>
        </p:txBody>
      </p:sp>
    </p:spTree>
    <p:extLst>
      <p:ext uri="{BB962C8B-B14F-4D97-AF65-F5344CB8AC3E}">
        <p14:creationId xmlns:p14="http://schemas.microsoft.com/office/powerpoint/2010/main" val="3505445762"/>
      </p:ext>
    </p:extLst>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CEB1124-DB2F-4AA0-9F27-1ED1562C3304}" type="slidenum">
              <a:rPr lang="zh-CN" altLang="en-US" smtClean="0"/>
              <a:t>1</a:t>
            </a:fld>
            <a:endParaRPr lang="zh-CN" altLang="en-US"/>
          </a:p>
        </p:txBody>
      </p:sp>
    </p:spTree>
    <p:extLst>
      <p:ext uri="{BB962C8B-B14F-4D97-AF65-F5344CB8AC3E}">
        <p14:creationId xmlns:p14="http://schemas.microsoft.com/office/powerpoint/2010/main" val="27776088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CEB1124-DB2F-4AA0-9F27-1ED1562C3304}" type="slidenum">
              <a:rPr lang="zh-CN" altLang="en-US" smtClean="0"/>
              <a:t>11</a:t>
            </a:fld>
            <a:endParaRPr lang="zh-CN" altLang="en-US"/>
          </a:p>
        </p:txBody>
      </p:sp>
    </p:spTree>
    <p:extLst>
      <p:ext uri="{BB962C8B-B14F-4D97-AF65-F5344CB8AC3E}">
        <p14:creationId xmlns:p14="http://schemas.microsoft.com/office/powerpoint/2010/main" val="41615820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CEB1124-DB2F-4AA0-9F27-1ED1562C3304}" type="slidenum">
              <a:rPr lang="zh-CN" altLang="en-US" smtClean="0"/>
              <a:t>17</a:t>
            </a:fld>
            <a:endParaRPr lang="zh-CN" altLang="en-US"/>
          </a:p>
        </p:txBody>
      </p:sp>
    </p:spTree>
    <p:extLst>
      <p:ext uri="{BB962C8B-B14F-4D97-AF65-F5344CB8AC3E}">
        <p14:creationId xmlns:p14="http://schemas.microsoft.com/office/powerpoint/2010/main" val="26831996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CEB1124-DB2F-4AA0-9F27-1ED1562C3304}" type="slidenum">
              <a:rPr lang="zh-CN" altLang="en-US" smtClean="0"/>
              <a:t>18</a:t>
            </a:fld>
            <a:endParaRPr lang="zh-CN" altLang="en-US"/>
          </a:p>
        </p:txBody>
      </p:sp>
    </p:spTree>
    <p:extLst>
      <p:ext uri="{BB962C8B-B14F-4D97-AF65-F5344CB8AC3E}">
        <p14:creationId xmlns:p14="http://schemas.microsoft.com/office/powerpoint/2010/main" val="38620558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CEB1124-DB2F-4AA0-9F27-1ED1562C3304}" type="slidenum">
              <a:rPr lang="zh-CN" altLang="en-US" smtClean="0"/>
              <a:t>20</a:t>
            </a:fld>
            <a:endParaRPr lang="zh-CN" altLang="en-US"/>
          </a:p>
        </p:txBody>
      </p:sp>
    </p:spTree>
    <p:extLst>
      <p:ext uri="{BB962C8B-B14F-4D97-AF65-F5344CB8AC3E}">
        <p14:creationId xmlns:p14="http://schemas.microsoft.com/office/powerpoint/2010/main" val="10312611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CEB1124-DB2F-4AA0-9F27-1ED1562C3304}" type="slidenum">
              <a:rPr lang="zh-CN" altLang="en-US" smtClean="0"/>
              <a:t>21</a:t>
            </a:fld>
            <a:endParaRPr lang="zh-CN" altLang="en-US"/>
          </a:p>
        </p:txBody>
      </p:sp>
    </p:spTree>
    <p:extLst>
      <p:ext uri="{BB962C8B-B14F-4D97-AF65-F5344CB8AC3E}">
        <p14:creationId xmlns:p14="http://schemas.microsoft.com/office/powerpoint/2010/main" val="32775528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zh-CN" dirty="0"/>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fld id="{9433FF8E-2165-42D9-BD24-C71C121610AD}" type="slidenum">
              <a:rPr lang="zh-CN" altLang="en-US" smtClean="0">
                <a:latin typeface="Calibri" panose="020F0502020204030204" pitchFamily="34" charset="0"/>
              </a:rPr>
              <a:pPr/>
              <a:t>2</a:t>
            </a:fld>
            <a:endParaRPr lang="zh-CN" altLang="en-US">
              <a:latin typeface="Calibri" panose="020F0502020204030204" pitchFamily="34" charset="0"/>
            </a:endParaRPr>
          </a:p>
        </p:txBody>
      </p:sp>
    </p:spTree>
    <p:extLst>
      <p:ext uri="{BB962C8B-B14F-4D97-AF65-F5344CB8AC3E}">
        <p14:creationId xmlns:p14="http://schemas.microsoft.com/office/powerpoint/2010/main" val="7438689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CEB1124-DB2F-4AA0-9F27-1ED1562C3304}" type="slidenum">
              <a:rPr lang="zh-CN" altLang="en-US" smtClean="0"/>
              <a:t>3</a:t>
            </a:fld>
            <a:endParaRPr lang="zh-CN" altLang="en-US"/>
          </a:p>
        </p:txBody>
      </p:sp>
    </p:spTree>
    <p:extLst>
      <p:ext uri="{BB962C8B-B14F-4D97-AF65-F5344CB8AC3E}">
        <p14:creationId xmlns:p14="http://schemas.microsoft.com/office/powerpoint/2010/main" val="1523276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CEB1124-DB2F-4AA0-9F27-1ED1562C3304}" type="slidenum">
              <a:rPr lang="zh-CN" altLang="en-US" smtClean="0"/>
              <a:t>4</a:t>
            </a:fld>
            <a:endParaRPr lang="zh-CN" altLang="en-US"/>
          </a:p>
        </p:txBody>
      </p:sp>
    </p:spTree>
    <p:extLst>
      <p:ext uri="{BB962C8B-B14F-4D97-AF65-F5344CB8AC3E}">
        <p14:creationId xmlns:p14="http://schemas.microsoft.com/office/powerpoint/2010/main" val="247319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CEB1124-DB2F-4AA0-9F27-1ED1562C3304}" type="slidenum">
              <a:rPr lang="zh-CN" altLang="en-US" smtClean="0"/>
              <a:t>5</a:t>
            </a:fld>
            <a:endParaRPr lang="zh-CN" altLang="en-US"/>
          </a:p>
        </p:txBody>
      </p:sp>
    </p:spTree>
    <p:extLst>
      <p:ext uri="{BB962C8B-B14F-4D97-AF65-F5344CB8AC3E}">
        <p14:creationId xmlns:p14="http://schemas.microsoft.com/office/powerpoint/2010/main" val="35952310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CEB1124-DB2F-4AA0-9F27-1ED1562C3304}" type="slidenum">
              <a:rPr lang="zh-CN" altLang="en-US" smtClean="0"/>
              <a:t>6</a:t>
            </a:fld>
            <a:endParaRPr lang="zh-CN" altLang="en-US"/>
          </a:p>
        </p:txBody>
      </p:sp>
    </p:spTree>
    <p:extLst>
      <p:ext uri="{BB962C8B-B14F-4D97-AF65-F5344CB8AC3E}">
        <p14:creationId xmlns:p14="http://schemas.microsoft.com/office/powerpoint/2010/main" val="6904166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CEB1124-DB2F-4AA0-9F27-1ED1562C3304}" type="slidenum">
              <a:rPr lang="zh-CN" altLang="en-US" smtClean="0"/>
              <a:t>7</a:t>
            </a:fld>
            <a:endParaRPr lang="zh-CN" altLang="en-US"/>
          </a:p>
        </p:txBody>
      </p:sp>
    </p:spTree>
    <p:extLst>
      <p:ext uri="{BB962C8B-B14F-4D97-AF65-F5344CB8AC3E}">
        <p14:creationId xmlns:p14="http://schemas.microsoft.com/office/powerpoint/2010/main" val="15367725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CEB1124-DB2F-4AA0-9F27-1ED1562C3304}" type="slidenum">
              <a:rPr lang="zh-CN" altLang="en-US" smtClean="0"/>
              <a:t>8</a:t>
            </a:fld>
            <a:endParaRPr lang="zh-CN" altLang="en-US"/>
          </a:p>
        </p:txBody>
      </p:sp>
    </p:spTree>
    <p:extLst>
      <p:ext uri="{BB962C8B-B14F-4D97-AF65-F5344CB8AC3E}">
        <p14:creationId xmlns:p14="http://schemas.microsoft.com/office/powerpoint/2010/main" val="31169498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CEB1124-DB2F-4AA0-9F27-1ED1562C3304}" type="slidenum">
              <a:rPr lang="zh-CN" altLang="en-US" smtClean="0"/>
              <a:t>9</a:t>
            </a:fld>
            <a:endParaRPr lang="zh-CN" altLang="en-US"/>
          </a:p>
        </p:txBody>
      </p:sp>
    </p:spTree>
    <p:extLst>
      <p:ext uri="{BB962C8B-B14F-4D97-AF65-F5344CB8AC3E}">
        <p14:creationId xmlns:p14="http://schemas.microsoft.com/office/powerpoint/2010/main" val="17008126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zh-CN" altLang="en-US"/>
              <a:t>单击此处编辑母版标题样式</a:t>
            </a:r>
            <a:endParaRPr lang="en-US" dirty="0"/>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单击以编辑母版副标题样式</a:t>
            </a:r>
            <a:endParaRPr lang="en-US" dirty="0"/>
          </a:p>
        </p:txBody>
      </p:sp>
      <p:sp>
        <p:nvSpPr>
          <p:cNvPr id="4" name="Date Placeholder 3"/>
          <p:cNvSpPr>
            <a:spLocks noGrp="1"/>
          </p:cNvSpPr>
          <p:nvPr>
            <p:ph type="dt" sz="half" idx="10"/>
          </p:nvPr>
        </p:nvSpPr>
        <p:spPr/>
        <p:txBody>
          <a:bodyPr/>
          <a:lstStyle/>
          <a:p>
            <a:fld id="{153B01FE-AAF8-4F67-9A24-B4553AC20BCC}" type="datetimeFigureOut">
              <a:rPr lang="zh-CN" altLang="en-US" smtClean="0"/>
              <a:t>2017/9/16</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CCC072A-94B1-4D2E-9DBC-B87D8C00318F}" type="slidenum">
              <a:rPr lang="zh-CN" altLang="en-US" smtClean="0"/>
              <a:t>‹#›</a:t>
            </a:fld>
            <a:endParaRPr lang="zh-CN" altLang="en-US"/>
          </a:p>
        </p:txBody>
      </p:sp>
    </p:spTree>
    <p:extLst>
      <p:ext uri="{BB962C8B-B14F-4D97-AF65-F5344CB8AC3E}">
        <p14:creationId xmlns:p14="http://schemas.microsoft.com/office/powerpoint/2010/main" val="974282104"/>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153B01FE-AAF8-4F67-9A24-B4553AC20BCC}" type="datetimeFigureOut">
              <a:rPr lang="zh-CN" altLang="en-US" smtClean="0"/>
              <a:t>2017/9/16</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CCC072A-94B1-4D2E-9DBC-B87D8C00318F}" type="slidenum">
              <a:rPr lang="zh-CN" altLang="en-US" smtClean="0"/>
              <a:t>‹#›</a:t>
            </a:fld>
            <a:endParaRPr lang="zh-CN" altLang="en-US"/>
          </a:p>
        </p:txBody>
      </p:sp>
    </p:spTree>
    <p:extLst>
      <p:ext uri="{BB962C8B-B14F-4D97-AF65-F5344CB8AC3E}">
        <p14:creationId xmlns:p14="http://schemas.microsoft.com/office/powerpoint/2010/main" val="31918508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153B01FE-AAF8-4F67-9A24-B4553AC20BCC}" type="datetimeFigureOut">
              <a:rPr lang="zh-CN" altLang="en-US" smtClean="0"/>
              <a:t>2017/9/16</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CCC072A-94B1-4D2E-9DBC-B87D8C00318F}" type="slidenum">
              <a:rPr lang="zh-CN" altLang="en-US" smtClean="0"/>
              <a:t>‹#›</a:t>
            </a:fld>
            <a:endParaRPr lang="zh-CN" altLang="en-US"/>
          </a:p>
        </p:txBody>
      </p:sp>
    </p:spTree>
    <p:extLst>
      <p:ext uri="{BB962C8B-B14F-4D97-AF65-F5344CB8AC3E}">
        <p14:creationId xmlns:p14="http://schemas.microsoft.com/office/powerpoint/2010/main" val="35938196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153B01FE-AAF8-4F67-9A24-B4553AC20BCC}" type="datetimeFigureOut">
              <a:rPr lang="zh-CN" altLang="en-US" smtClean="0"/>
              <a:t>2017/9/16</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CCC072A-94B1-4D2E-9DBC-B87D8C00318F}" type="slidenum">
              <a:rPr lang="zh-CN" altLang="en-US" smtClean="0"/>
              <a:t>‹#›</a:t>
            </a:fld>
            <a:endParaRPr lang="zh-CN" altLang="en-US"/>
          </a:p>
        </p:txBody>
      </p:sp>
    </p:spTree>
    <p:extLst>
      <p:ext uri="{BB962C8B-B14F-4D97-AF65-F5344CB8AC3E}">
        <p14:creationId xmlns:p14="http://schemas.microsoft.com/office/powerpoint/2010/main" val="3867463987"/>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zh-CN" altLang="en-US"/>
              <a:t>单击此处编辑母版标题样式</a:t>
            </a:r>
            <a:endParaRPr lang="en-US" dirty="0"/>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153B01FE-AAF8-4F67-9A24-B4553AC20BCC}" type="datetimeFigureOut">
              <a:rPr lang="zh-CN" altLang="en-US" smtClean="0"/>
              <a:t>2017/9/16</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CCC072A-94B1-4D2E-9DBC-B87D8C00318F}" type="slidenum">
              <a:rPr lang="zh-CN" altLang="en-US" smtClean="0"/>
              <a:t>‹#›</a:t>
            </a:fld>
            <a:endParaRPr lang="zh-CN" altLang="en-US"/>
          </a:p>
        </p:txBody>
      </p:sp>
    </p:spTree>
    <p:extLst>
      <p:ext uri="{BB962C8B-B14F-4D97-AF65-F5344CB8AC3E}">
        <p14:creationId xmlns:p14="http://schemas.microsoft.com/office/powerpoint/2010/main" val="448833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369219"/>
            <a:ext cx="3886200" cy="3263504"/>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4629150" y="1369219"/>
            <a:ext cx="3886200" cy="3263504"/>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153B01FE-AAF8-4F67-9A24-B4553AC20BCC}" type="datetimeFigureOut">
              <a:rPr lang="zh-CN" altLang="en-US" smtClean="0"/>
              <a:t>2017/9/16</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4CCC072A-94B1-4D2E-9DBC-B87D8C00318F}" type="slidenum">
              <a:rPr lang="zh-CN" altLang="en-US" smtClean="0"/>
              <a:t>‹#›</a:t>
            </a:fld>
            <a:endParaRPr lang="zh-CN" altLang="en-US"/>
          </a:p>
        </p:txBody>
      </p:sp>
    </p:spTree>
    <p:extLst>
      <p:ext uri="{BB962C8B-B14F-4D97-AF65-F5344CB8AC3E}">
        <p14:creationId xmlns:p14="http://schemas.microsoft.com/office/powerpoint/2010/main" val="27677343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编辑母版文本样式</a:t>
            </a:r>
          </a:p>
        </p:txBody>
      </p:sp>
      <p:sp>
        <p:nvSpPr>
          <p:cNvPr id="4" name="Content Placeholder 3"/>
          <p:cNvSpPr>
            <a:spLocks noGrp="1"/>
          </p:cNvSpPr>
          <p:nvPr>
            <p:ph sz="half" idx="2"/>
          </p:nvPr>
        </p:nvSpPr>
        <p:spPr>
          <a:xfrm>
            <a:off x="629842" y="1878806"/>
            <a:ext cx="3868340" cy="2763441"/>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编辑母版文本样式</a:t>
            </a:r>
          </a:p>
        </p:txBody>
      </p:sp>
      <p:sp>
        <p:nvSpPr>
          <p:cNvPr id="6" name="Content Placeholder 5"/>
          <p:cNvSpPr>
            <a:spLocks noGrp="1"/>
          </p:cNvSpPr>
          <p:nvPr>
            <p:ph sz="quarter" idx="4"/>
          </p:nvPr>
        </p:nvSpPr>
        <p:spPr>
          <a:xfrm>
            <a:off x="4629150" y="1878806"/>
            <a:ext cx="3887391" cy="2763441"/>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153B01FE-AAF8-4F67-9A24-B4553AC20BCC}" type="datetimeFigureOut">
              <a:rPr lang="zh-CN" altLang="en-US" smtClean="0"/>
              <a:t>2017/9/16</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4CCC072A-94B1-4D2E-9DBC-B87D8C00318F}" type="slidenum">
              <a:rPr lang="zh-CN" altLang="en-US" smtClean="0"/>
              <a:t>‹#›</a:t>
            </a:fld>
            <a:endParaRPr lang="zh-CN" altLang="en-US"/>
          </a:p>
        </p:txBody>
      </p:sp>
    </p:spTree>
    <p:extLst>
      <p:ext uri="{BB962C8B-B14F-4D97-AF65-F5344CB8AC3E}">
        <p14:creationId xmlns:p14="http://schemas.microsoft.com/office/powerpoint/2010/main" val="5162915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153B01FE-AAF8-4F67-9A24-B4553AC20BCC}" type="datetimeFigureOut">
              <a:rPr lang="zh-CN" altLang="en-US" smtClean="0"/>
              <a:t>2017/9/16</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4CCC072A-94B1-4D2E-9DBC-B87D8C00318F}" type="slidenum">
              <a:rPr lang="zh-CN" altLang="en-US" smtClean="0"/>
              <a:t>‹#›</a:t>
            </a:fld>
            <a:endParaRPr lang="zh-CN" altLang="en-US"/>
          </a:p>
        </p:txBody>
      </p:sp>
    </p:spTree>
    <p:extLst>
      <p:ext uri="{BB962C8B-B14F-4D97-AF65-F5344CB8AC3E}">
        <p14:creationId xmlns:p14="http://schemas.microsoft.com/office/powerpoint/2010/main" val="32840767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53B01FE-AAF8-4F67-9A24-B4553AC20BCC}" type="datetimeFigureOut">
              <a:rPr lang="zh-CN" altLang="en-US" smtClean="0"/>
              <a:t>2017/9/16</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4CCC072A-94B1-4D2E-9DBC-B87D8C00318F}" type="slidenum">
              <a:rPr lang="zh-CN" altLang="en-US" smtClean="0"/>
              <a:t>‹#›</a:t>
            </a:fld>
            <a:endParaRPr lang="zh-CN" altLang="en-US"/>
          </a:p>
        </p:txBody>
      </p:sp>
    </p:spTree>
    <p:extLst>
      <p:ext uri="{BB962C8B-B14F-4D97-AF65-F5344CB8AC3E}">
        <p14:creationId xmlns:p14="http://schemas.microsoft.com/office/powerpoint/2010/main" val="2835847184"/>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编辑母版文本样式</a:t>
            </a:r>
          </a:p>
        </p:txBody>
      </p:sp>
      <p:sp>
        <p:nvSpPr>
          <p:cNvPr id="5" name="Date Placeholder 4"/>
          <p:cNvSpPr>
            <a:spLocks noGrp="1"/>
          </p:cNvSpPr>
          <p:nvPr>
            <p:ph type="dt" sz="half" idx="10"/>
          </p:nvPr>
        </p:nvSpPr>
        <p:spPr/>
        <p:txBody>
          <a:bodyPr/>
          <a:lstStyle/>
          <a:p>
            <a:fld id="{153B01FE-AAF8-4F67-9A24-B4553AC20BCC}" type="datetimeFigureOut">
              <a:rPr lang="zh-CN" altLang="en-US" smtClean="0"/>
              <a:t>2017/9/16</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4CCC072A-94B1-4D2E-9DBC-B87D8C00318F}" type="slidenum">
              <a:rPr lang="zh-CN" altLang="en-US" smtClean="0"/>
              <a:t>‹#›</a:t>
            </a:fld>
            <a:endParaRPr lang="zh-CN" altLang="en-US"/>
          </a:p>
        </p:txBody>
      </p:sp>
    </p:spTree>
    <p:extLst>
      <p:ext uri="{BB962C8B-B14F-4D97-AF65-F5344CB8AC3E}">
        <p14:creationId xmlns:p14="http://schemas.microsoft.com/office/powerpoint/2010/main" val="29572455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CN" altLang="en-US"/>
              <a:t>单击图标添加图片</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编辑母版文本样式</a:t>
            </a:r>
          </a:p>
        </p:txBody>
      </p:sp>
      <p:sp>
        <p:nvSpPr>
          <p:cNvPr id="5" name="Date Placeholder 4"/>
          <p:cNvSpPr>
            <a:spLocks noGrp="1"/>
          </p:cNvSpPr>
          <p:nvPr>
            <p:ph type="dt" sz="half" idx="10"/>
          </p:nvPr>
        </p:nvSpPr>
        <p:spPr/>
        <p:txBody>
          <a:bodyPr/>
          <a:lstStyle/>
          <a:p>
            <a:fld id="{153B01FE-AAF8-4F67-9A24-B4553AC20BCC}" type="datetimeFigureOut">
              <a:rPr lang="zh-CN" altLang="en-US" smtClean="0"/>
              <a:t>2017/9/16</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4CCC072A-94B1-4D2E-9DBC-B87D8C00318F}" type="slidenum">
              <a:rPr lang="zh-CN" altLang="en-US" smtClean="0"/>
              <a:t>‹#›</a:t>
            </a:fld>
            <a:endParaRPr lang="zh-CN" altLang="en-US"/>
          </a:p>
        </p:txBody>
      </p:sp>
    </p:spTree>
    <p:extLst>
      <p:ext uri="{BB962C8B-B14F-4D97-AF65-F5344CB8AC3E}">
        <p14:creationId xmlns:p14="http://schemas.microsoft.com/office/powerpoint/2010/main" val="14739307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cstate="screen">
            <a:lum/>
            <a:extLst>
              <a:ext uri="{28A0092B-C50C-407E-A947-70E740481C1C}">
                <a14:useLocalDpi xmlns:a14="http://schemas.microsoft.com/office/drawing/2010/main"/>
              </a:ext>
            </a:extLst>
          </a:blip>
          <a:srcRect/>
          <a:stretch>
            <a:fillRect t="-3000" b="-3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153B01FE-AAF8-4F67-9A24-B4553AC20BCC}" type="datetimeFigureOut">
              <a:rPr lang="zh-CN" altLang="en-US" smtClean="0"/>
              <a:t>2017/9/16</a:t>
            </a:fld>
            <a:endParaRPr lang="zh-CN" altLang="en-US"/>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4CCC072A-94B1-4D2E-9DBC-B87D8C00318F}" type="slidenum">
              <a:rPr lang="zh-CN" altLang="en-US" smtClean="0"/>
              <a:t>‹#›</a:t>
            </a:fld>
            <a:endParaRPr lang="zh-CN" altLang="en-US"/>
          </a:p>
        </p:txBody>
      </p:sp>
    </p:spTree>
    <p:extLst>
      <p:ext uri="{BB962C8B-B14F-4D97-AF65-F5344CB8AC3E}">
        <p14:creationId xmlns:p14="http://schemas.microsoft.com/office/powerpoint/2010/main" val="334823165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iming>
    <p:tnLst>
      <p:par>
        <p:cTn id="1" dur="indefinite" restart="never" nodeType="tmRoot"/>
      </p:par>
    </p:tnLst>
  </p:timing>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wma"/><Relationship Id="rId1" Type="http://schemas.microsoft.com/office/2007/relationships/media" Target="../media/media1.wma"/><Relationship Id="rId6" Type="http://schemas.openxmlformats.org/officeDocument/2006/relationships/image" Target="../media/image3.png"/><Relationship Id="rId5" Type="http://schemas.openxmlformats.org/officeDocument/2006/relationships/image" Target="../media/image2.jp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notesSlide" Target="../notesSlides/notesSlide10.xml"/><Relationship Id="rId3" Type="http://schemas.openxmlformats.org/officeDocument/2006/relationships/tags" Target="../tags/tag34.xml"/><Relationship Id="rId7" Type="http://schemas.openxmlformats.org/officeDocument/2006/relationships/slideLayout" Target="../slideLayouts/slideLayout2.xml"/><Relationship Id="rId2" Type="http://schemas.openxmlformats.org/officeDocument/2006/relationships/tags" Target="../tags/tag33.xml"/><Relationship Id="rId1" Type="http://schemas.openxmlformats.org/officeDocument/2006/relationships/tags" Target="../tags/tag32.xml"/><Relationship Id="rId6" Type="http://schemas.openxmlformats.org/officeDocument/2006/relationships/tags" Target="../tags/tag37.xml"/><Relationship Id="rId5" Type="http://schemas.openxmlformats.org/officeDocument/2006/relationships/tags" Target="../tags/tag36.xml"/><Relationship Id="rId4" Type="http://schemas.openxmlformats.org/officeDocument/2006/relationships/tags" Target="../tags/tag35.xml"/></Relationships>
</file>

<file path=ppt/slides/_rels/slide12.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eg"/><Relationship Id="rId1" Type="http://schemas.openxmlformats.org/officeDocument/2006/relationships/slideLayout" Target="../slideLayouts/slideLayout2.xml"/><Relationship Id="rId4" Type="http://schemas.openxmlformats.org/officeDocument/2006/relationships/image" Target="../media/image17.jp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tags" Target="../tags/tag45.xml"/><Relationship Id="rId13" Type="http://schemas.openxmlformats.org/officeDocument/2006/relationships/tags" Target="../tags/tag50.xml"/><Relationship Id="rId18" Type="http://schemas.openxmlformats.org/officeDocument/2006/relationships/tags" Target="../tags/tag55.xml"/><Relationship Id="rId3" Type="http://schemas.openxmlformats.org/officeDocument/2006/relationships/tags" Target="../tags/tag40.xml"/><Relationship Id="rId21" Type="http://schemas.openxmlformats.org/officeDocument/2006/relationships/slideLayout" Target="../slideLayouts/slideLayout2.xml"/><Relationship Id="rId7" Type="http://schemas.openxmlformats.org/officeDocument/2006/relationships/tags" Target="../tags/tag44.xml"/><Relationship Id="rId12" Type="http://schemas.openxmlformats.org/officeDocument/2006/relationships/tags" Target="../tags/tag49.xml"/><Relationship Id="rId17" Type="http://schemas.openxmlformats.org/officeDocument/2006/relationships/tags" Target="../tags/tag54.xml"/><Relationship Id="rId2" Type="http://schemas.openxmlformats.org/officeDocument/2006/relationships/tags" Target="../tags/tag39.xml"/><Relationship Id="rId16" Type="http://schemas.openxmlformats.org/officeDocument/2006/relationships/tags" Target="../tags/tag53.xml"/><Relationship Id="rId20" Type="http://schemas.openxmlformats.org/officeDocument/2006/relationships/tags" Target="../tags/tag57.xml"/><Relationship Id="rId1" Type="http://schemas.openxmlformats.org/officeDocument/2006/relationships/tags" Target="../tags/tag38.xml"/><Relationship Id="rId6" Type="http://schemas.openxmlformats.org/officeDocument/2006/relationships/tags" Target="../tags/tag43.xml"/><Relationship Id="rId11" Type="http://schemas.openxmlformats.org/officeDocument/2006/relationships/tags" Target="../tags/tag48.xml"/><Relationship Id="rId5" Type="http://schemas.openxmlformats.org/officeDocument/2006/relationships/tags" Target="../tags/tag42.xml"/><Relationship Id="rId15" Type="http://schemas.openxmlformats.org/officeDocument/2006/relationships/tags" Target="../tags/tag52.xml"/><Relationship Id="rId10" Type="http://schemas.openxmlformats.org/officeDocument/2006/relationships/tags" Target="../tags/tag47.xml"/><Relationship Id="rId19" Type="http://schemas.openxmlformats.org/officeDocument/2006/relationships/tags" Target="../tags/tag56.xml"/><Relationship Id="rId4" Type="http://schemas.openxmlformats.org/officeDocument/2006/relationships/tags" Target="../tags/tag41.xml"/><Relationship Id="rId9" Type="http://schemas.openxmlformats.org/officeDocument/2006/relationships/tags" Target="../tags/tag46.xml"/><Relationship Id="rId14" Type="http://schemas.openxmlformats.org/officeDocument/2006/relationships/tags" Target="../tags/tag51.xml"/><Relationship Id="rId22" Type="http://schemas.openxmlformats.org/officeDocument/2006/relationships/notesSlide" Target="../notesSlides/notesSlide11.xml"/></Relationships>
</file>

<file path=ppt/slides/_rels/slide18.xml.rels><?xml version="1.0" encoding="UTF-8" standalone="yes"?>
<Relationships xmlns="http://schemas.openxmlformats.org/package/2006/relationships"><Relationship Id="rId8" Type="http://schemas.openxmlformats.org/officeDocument/2006/relationships/slideLayout" Target="../slideLayouts/slideLayout2.xml"/><Relationship Id="rId13" Type="http://schemas.openxmlformats.org/officeDocument/2006/relationships/image" Target="../media/image28.jpg"/><Relationship Id="rId3" Type="http://schemas.openxmlformats.org/officeDocument/2006/relationships/tags" Target="../tags/tag60.xml"/><Relationship Id="rId7" Type="http://schemas.openxmlformats.org/officeDocument/2006/relationships/tags" Target="../tags/tag64.xml"/><Relationship Id="rId12" Type="http://schemas.openxmlformats.org/officeDocument/2006/relationships/image" Target="../media/image27.png"/><Relationship Id="rId2" Type="http://schemas.openxmlformats.org/officeDocument/2006/relationships/tags" Target="../tags/tag59.xml"/><Relationship Id="rId1" Type="http://schemas.openxmlformats.org/officeDocument/2006/relationships/tags" Target="../tags/tag58.xml"/><Relationship Id="rId6" Type="http://schemas.openxmlformats.org/officeDocument/2006/relationships/tags" Target="../tags/tag63.xml"/><Relationship Id="rId11" Type="http://schemas.openxmlformats.org/officeDocument/2006/relationships/image" Target="../media/image26.jpg"/><Relationship Id="rId5" Type="http://schemas.openxmlformats.org/officeDocument/2006/relationships/tags" Target="../tags/tag62.xml"/><Relationship Id="rId10" Type="http://schemas.openxmlformats.org/officeDocument/2006/relationships/image" Target="../media/image25.jpg"/><Relationship Id="rId4" Type="http://schemas.openxmlformats.org/officeDocument/2006/relationships/tags" Target="../tags/tag61.xml"/><Relationship Id="rId9" Type="http://schemas.openxmlformats.org/officeDocument/2006/relationships/notesSlide" Target="../notesSlides/notesSlide12.xml"/><Relationship Id="rId14" Type="http://schemas.openxmlformats.org/officeDocument/2006/relationships/image" Target="../media/image29.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tags" Target="../tags/tag9.xml"/><Relationship Id="rId13" Type="http://schemas.openxmlformats.org/officeDocument/2006/relationships/slideLayout" Target="../slideLayouts/slideLayout7.xml"/><Relationship Id="rId3" Type="http://schemas.openxmlformats.org/officeDocument/2006/relationships/tags" Target="../tags/tag4.xml"/><Relationship Id="rId7" Type="http://schemas.openxmlformats.org/officeDocument/2006/relationships/tags" Target="../tags/tag8.xml"/><Relationship Id="rId12" Type="http://schemas.openxmlformats.org/officeDocument/2006/relationships/tags" Target="../tags/tag13.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tags" Target="../tags/tag7.xml"/><Relationship Id="rId11" Type="http://schemas.openxmlformats.org/officeDocument/2006/relationships/tags" Target="../tags/tag12.xml"/><Relationship Id="rId5" Type="http://schemas.openxmlformats.org/officeDocument/2006/relationships/tags" Target="../tags/tag6.xml"/><Relationship Id="rId10" Type="http://schemas.openxmlformats.org/officeDocument/2006/relationships/tags" Target="../tags/tag11.xml"/><Relationship Id="rId4" Type="http://schemas.openxmlformats.org/officeDocument/2006/relationships/tags" Target="../tags/tag5.xml"/><Relationship Id="rId9" Type="http://schemas.openxmlformats.org/officeDocument/2006/relationships/tags" Target="../tags/tag10.xml"/><Relationship Id="rId1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14.xml"/><Relationship Id="rId6" Type="http://schemas.openxmlformats.org/officeDocument/2006/relationships/chart" Target="../charts/chart2.xml"/><Relationship Id="rId5" Type="http://schemas.openxmlformats.org/officeDocument/2006/relationships/chart" Target="../charts/chart1.xml"/><Relationship Id="rId4" Type="http://schemas.openxmlformats.org/officeDocument/2006/relationships/image" Target="../media/image4.jpeg"/></Relationships>
</file>

<file path=ppt/slides/_rels/slide5.xml.rels><?xml version="1.0" encoding="UTF-8" standalone="yes"?>
<Relationships xmlns="http://schemas.openxmlformats.org/package/2006/relationships"><Relationship Id="rId8" Type="http://schemas.openxmlformats.org/officeDocument/2006/relationships/tags" Target="../tags/tag22.xml"/><Relationship Id="rId13" Type="http://schemas.openxmlformats.org/officeDocument/2006/relationships/tags" Target="../tags/tag27.xml"/><Relationship Id="rId18" Type="http://schemas.openxmlformats.org/officeDocument/2006/relationships/slideLayout" Target="../slideLayouts/slideLayout2.xml"/><Relationship Id="rId3" Type="http://schemas.openxmlformats.org/officeDocument/2006/relationships/tags" Target="../tags/tag17.xml"/><Relationship Id="rId21" Type="http://schemas.openxmlformats.org/officeDocument/2006/relationships/image" Target="../media/image6.jpeg"/><Relationship Id="rId7" Type="http://schemas.openxmlformats.org/officeDocument/2006/relationships/tags" Target="../tags/tag21.xml"/><Relationship Id="rId12" Type="http://schemas.openxmlformats.org/officeDocument/2006/relationships/tags" Target="../tags/tag26.xml"/><Relationship Id="rId17" Type="http://schemas.openxmlformats.org/officeDocument/2006/relationships/tags" Target="../tags/tag31.xml"/><Relationship Id="rId2" Type="http://schemas.openxmlformats.org/officeDocument/2006/relationships/tags" Target="../tags/tag16.xml"/><Relationship Id="rId16" Type="http://schemas.openxmlformats.org/officeDocument/2006/relationships/tags" Target="../tags/tag30.xml"/><Relationship Id="rId20" Type="http://schemas.openxmlformats.org/officeDocument/2006/relationships/image" Target="../media/image5.jpeg"/><Relationship Id="rId1" Type="http://schemas.openxmlformats.org/officeDocument/2006/relationships/tags" Target="../tags/tag15.xml"/><Relationship Id="rId6" Type="http://schemas.openxmlformats.org/officeDocument/2006/relationships/tags" Target="../tags/tag20.xml"/><Relationship Id="rId11" Type="http://schemas.openxmlformats.org/officeDocument/2006/relationships/tags" Target="../tags/tag25.xml"/><Relationship Id="rId24" Type="http://schemas.openxmlformats.org/officeDocument/2006/relationships/image" Target="../media/image9.jpg"/><Relationship Id="rId5" Type="http://schemas.openxmlformats.org/officeDocument/2006/relationships/tags" Target="../tags/tag19.xml"/><Relationship Id="rId15" Type="http://schemas.openxmlformats.org/officeDocument/2006/relationships/tags" Target="../tags/tag29.xml"/><Relationship Id="rId23" Type="http://schemas.openxmlformats.org/officeDocument/2006/relationships/image" Target="../media/image8.jpeg"/><Relationship Id="rId10" Type="http://schemas.openxmlformats.org/officeDocument/2006/relationships/tags" Target="../tags/tag24.xml"/><Relationship Id="rId19" Type="http://schemas.openxmlformats.org/officeDocument/2006/relationships/notesSlide" Target="../notesSlides/notesSlide5.xml"/><Relationship Id="rId4" Type="http://schemas.openxmlformats.org/officeDocument/2006/relationships/tags" Target="../tags/tag18.xml"/><Relationship Id="rId9" Type="http://schemas.openxmlformats.org/officeDocument/2006/relationships/tags" Target="../tags/tag23.xml"/><Relationship Id="rId14" Type="http://schemas.openxmlformats.org/officeDocument/2006/relationships/tags" Target="../tags/tag28.xml"/><Relationship Id="rId22" Type="http://schemas.openxmlformats.org/officeDocument/2006/relationships/image" Target="../media/image7.jpe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
        <p:nvSpPr>
          <p:cNvPr id="12" name="文本框 11"/>
          <p:cNvSpPr txBox="1"/>
          <p:nvPr/>
        </p:nvSpPr>
        <p:spPr>
          <a:xfrm>
            <a:off x="637953" y="1978468"/>
            <a:ext cx="7931889" cy="707886"/>
          </a:xfrm>
          <a:prstGeom prst="rect">
            <a:avLst/>
          </a:prstGeom>
          <a:noFill/>
        </p:spPr>
        <p:txBody>
          <a:bodyPr wrap="square" rtlCol="0">
            <a:spAutoFit/>
          </a:bodyPr>
          <a:lstStyle/>
          <a:p>
            <a:r>
              <a:rPr lang="zh-CN" altLang="en-US" sz="4000" dirty="0">
                <a:latin typeface="方正舒体" panose="02010601030101010101" pitchFamily="2" charset="-122"/>
                <a:ea typeface="方正舒体" panose="02010601030101010101" pitchFamily="2" charset="-122"/>
              </a:rPr>
              <a:t>莫负</a:t>
            </a:r>
            <a:r>
              <a:rPr lang="zh-CN" altLang="en-US" sz="4000" dirty="0" smtClean="0">
                <a:latin typeface="方正舒体" panose="02010601030101010101" pitchFamily="2" charset="-122"/>
                <a:ea typeface="方正舒体" panose="02010601030101010101" pitchFamily="2" charset="-122"/>
              </a:rPr>
              <a:t>东风嗟容易，逐梦清华写春秋</a:t>
            </a:r>
            <a:endParaRPr lang="zh-CN" altLang="en-US" sz="4000" dirty="0">
              <a:latin typeface="方正舒体" panose="02010601030101010101" pitchFamily="2" charset="-122"/>
              <a:ea typeface="方正舒体" panose="02010601030101010101" pitchFamily="2" charset="-122"/>
            </a:endParaRPr>
          </a:p>
        </p:txBody>
      </p:sp>
      <p:sp>
        <p:nvSpPr>
          <p:cNvPr id="2" name="文本框 1"/>
          <p:cNvSpPr txBox="1"/>
          <p:nvPr/>
        </p:nvSpPr>
        <p:spPr>
          <a:xfrm>
            <a:off x="4269934" y="3369079"/>
            <a:ext cx="4509857" cy="923330"/>
          </a:xfrm>
          <a:prstGeom prst="rect">
            <a:avLst/>
          </a:prstGeom>
          <a:noFill/>
        </p:spPr>
        <p:txBody>
          <a:bodyPr wrap="square" rtlCol="0">
            <a:spAutoFit/>
          </a:bodyPr>
          <a:lstStyle/>
          <a:p>
            <a:pPr algn="dist"/>
            <a:r>
              <a:rPr lang="en-US" altLang="zh-CN" dirty="0" smtClean="0">
                <a:solidFill>
                  <a:srgbClr val="889B03"/>
                </a:solidFill>
                <a:latin typeface="Adobe 黑体 Std R" panose="020B0400000000000000" pitchFamily="34" charset="-122"/>
                <a:ea typeface="Adobe 黑体 Std R" panose="020B0400000000000000" pitchFamily="34" charset="-122"/>
              </a:rPr>
              <a:t>2017</a:t>
            </a:r>
            <a:r>
              <a:rPr lang="zh-CN" altLang="en-US" dirty="0" smtClean="0">
                <a:solidFill>
                  <a:srgbClr val="889B03"/>
                </a:solidFill>
                <a:latin typeface="Adobe 黑体 Std R" panose="020B0400000000000000" pitchFamily="34" charset="-122"/>
                <a:ea typeface="Adobe 黑体 Std R" panose="020B0400000000000000" pitchFamily="34" charset="-122"/>
              </a:rPr>
              <a:t>年清华大学工程管理硕士</a:t>
            </a:r>
            <a:r>
              <a:rPr lang="en-US" altLang="zh-CN" dirty="0" smtClean="0">
                <a:solidFill>
                  <a:srgbClr val="889B03"/>
                </a:solidFill>
                <a:latin typeface="Adobe 黑体 Std R" panose="020B0400000000000000" pitchFamily="34" charset="-122"/>
                <a:ea typeface="Adobe 黑体 Std R" panose="020B0400000000000000" pitchFamily="34" charset="-122"/>
              </a:rPr>
              <a:t>XLP</a:t>
            </a:r>
            <a:r>
              <a:rPr lang="zh-CN" altLang="en-US" dirty="0" smtClean="0">
                <a:solidFill>
                  <a:srgbClr val="889B03"/>
                </a:solidFill>
                <a:latin typeface="Adobe 黑体 Std R" panose="020B0400000000000000" pitchFamily="34" charset="-122"/>
                <a:ea typeface="Adobe 黑体 Std R" panose="020B0400000000000000" pitchFamily="34" charset="-122"/>
              </a:rPr>
              <a:t>课程</a:t>
            </a:r>
          </a:p>
          <a:p>
            <a:pPr algn="dist"/>
            <a:r>
              <a:rPr lang="zh-CN" altLang="en-US" dirty="0" smtClean="0">
                <a:solidFill>
                  <a:srgbClr val="889B03"/>
                </a:solidFill>
                <a:latin typeface="Adobe 黑体 Std R" panose="020B0400000000000000" pitchFamily="34" charset="-122"/>
                <a:ea typeface="Adobe 黑体 Std R" panose="020B0400000000000000" pitchFamily="34" charset="-122"/>
              </a:rPr>
              <a:t>                                       第二小组 </a:t>
            </a:r>
            <a:r>
              <a:rPr lang="en-US" altLang="zh-CN" dirty="0" smtClean="0">
                <a:solidFill>
                  <a:srgbClr val="889B03"/>
                </a:solidFill>
                <a:latin typeface="Adobe 黑体 Std R" panose="020B0400000000000000" pitchFamily="34" charset="-122"/>
                <a:ea typeface="Adobe 黑体 Std R" panose="020B0400000000000000" pitchFamily="34" charset="-122"/>
              </a:rPr>
              <a:t>DAY2</a:t>
            </a:r>
            <a:endParaRPr lang="zh-CN" altLang="en-US" dirty="0">
              <a:solidFill>
                <a:srgbClr val="889B03"/>
              </a:solidFill>
              <a:latin typeface="Adobe 黑体 Std R" panose="020B0400000000000000" pitchFamily="34" charset="-122"/>
              <a:ea typeface="Adobe 黑体 Std R" panose="020B0400000000000000" pitchFamily="34" charset="-122"/>
            </a:endParaRPr>
          </a:p>
          <a:p>
            <a:pPr algn="dist"/>
            <a:r>
              <a:rPr lang="zh-CN" altLang="en-US" dirty="0" smtClean="0">
                <a:solidFill>
                  <a:srgbClr val="889B03"/>
                </a:solidFill>
                <a:latin typeface="Adobe 黑体 Std R" panose="020B0400000000000000" pitchFamily="34" charset="-122"/>
                <a:ea typeface="Adobe 黑体 Std R" panose="020B0400000000000000" pitchFamily="34" charset="-122"/>
              </a:rPr>
              <a:t>                                            </a:t>
            </a:r>
            <a:endParaRPr lang="zh-CN" altLang="en-US" dirty="0">
              <a:solidFill>
                <a:srgbClr val="889B03"/>
              </a:solidFill>
              <a:latin typeface="Adobe 黑体 Std R" panose="020B0400000000000000" pitchFamily="34" charset="-122"/>
              <a:ea typeface="Adobe 黑体 Std R" panose="020B0400000000000000" pitchFamily="34" charset="-122"/>
            </a:endParaRPr>
          </a:p>
        </p:txBody>
      </p:sp>
      <p:pic>
        <p:nvPicPr>
          <p:cNvPr id="5" name="[]Vincent">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34480" y="-722930"/>
            <a:ext cx="609600" cy="609600"/>
          </a:xfrm>
          <a:prstGeom prst="rect">
            <a:avLst/>
          </a:prstGeom>
        </p:spPr>
      </p:pic>
    </p:spTree>
    <p:extLst>
      <p:ext uri="{BB962C8B-B14F-4D97-AF65-F5344CB8AC3E}">
        <p14:creationId xmlns:p14="http://schemas.microsoft.com/office/powerpoint/2010/main" val="2067751639"/>
      </p:ext>
    </p:extLst>
  </p:cSld>
  <p:clrMapOvr>
    <a:masterClrMapping/>
  </p:clrMapOvr>
  <mc:AlternateContent xmlns:mc="http://schemas.openxmlformats.org/markup-compatibility/2006" xmlns:p14="http://schemas.microsoft.com/office/powerpoint/2010/main">
    <mc:Choice Requires="p14">
      <p:transition spd="slow" p14:dur="3000" advClick="0" advTm="4000">
        <p14:shred/>
      </p:transition>
    </mc:Choice>
    <mc:Fallback xmlns="">
      <p:transition spd="slow" advClick="0" advTm="4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1+#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37" presetClass="entr" presetSubtype="0"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anim calcmode="lin" valueType="num">
                                      <p:cBhvr>
                                        <p:cTn id="13" dur="500" fill="hold"/>
                                        <p:tgtEl>
                                          <p:spTgt spid="2"/>
                                        </p:tgtEl>
                                        <p:attrNameLst>
                                          <p:attrName>ppt_x</p:attrName>
                                        </p:attrNameLst>
                                      </p:cBhvr>
                                      <p:tavLst>
                                        <p:tav tm="0">
                                          <p:val>
                                            <p:strVal val="#ppt_x"/>
                                          </p:val>
                                        </p:tav>
                                        <p:tav tm="100000">
                                          <p:val>
                                            <p:strVal val="#ppt_x"/>
                                          </p:val>
                                        </p:tav>
                                      </p:tavLst>
                                    </p:anim>
                                    <p:anim calcmode="lin" valueType="num">
                                      <p:cBhvr>
                                        <p:cTn id="14" dur="450" decel="100000" fill="hold"/>
                                        <p:tgtEl>
                                          <p:spTgt spid="2"/>
                                        </p:tgtEl>
                                        <p:attrNameLst>
                                          <p:attrName>ppt_y</p:attrName>
                                        </p:attrNameLst>
                                      </p:cBhvr>
                                      <p:tavLst>
                                        <p:tav tm="0">
                                          <p:val>
                                            <p:strVal val="#ppt_y+1"/>
                                          </p:val>
                                        </p:tav>
                                        <p:tav tm="100000">
                                          <p:val>
                                            <p:strVal val="#ppt_y-.03"/>
                                          </p:val>
                                        </p:tav>
                                      </p:tavLst>
                                    </p:anim>
                                    <p:anim calcmode="lin" valueType="num">
                                      <p:cBhvr>
                                        <p:cTn id="15" dur="50" accel="100000" fill="hold">
                                          <p:stCondLst>
                                            <p:cond delay="450"/>
                                          </p:stCondLst>
                                        </p:cTn>
                                        <p:tgtEl>
                                          <p:spTgt spid="2"/>
                                        </p:tgtEl>
                                        <p:attrNameLst>
                                          <p:attrName>ppt_y</p:attrName>
                                        </p:attrNameLst>
                                      </p:cBhvr>
                                      <p:tavLst>
                                        <p:tav tm="0">
                                          <p:val>
                                            <p:strVal val="#ppt_y-.03"/>
                                          </p:val>
                                        </p:tav>
                                        <p:tav tm="100000">
                                          <p:val>
                                            <p:strVal val="#ppt_y"/>
                                          </p:val>
                                        </p:tav>
                                      </p:tavLst>
                                    </p:anim>
                                  </p:childTnLst>
                                </p:cTn>
                              </p:par>
                            </p:childTnLst>
                          </p:cTn>
                        </p:par>
                        <p:par>
                          <p:cTn id="16" fill="hold">
                            <p:stCondLst>
                              <p:cond delay="1000"/>
                            </p:stCondLst>
                            <p:childTnLst>
                              <p:par>
                                <p:cTn id="17" presetID="1" presetClass="mediacall" presetSubtype="0" fill="hold" nodeType="afterEffect">
                                  <p:stCondLst>
                                    <p:cond delay="0"/>
                                  </p:stCondLst>
                                  <p:childTnLst>
                                    <p:cmd type="call" cmd="playFrom(0.0)">
                                      <p:cBhvr>
                                        <p:cTn id="18"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19" repeatCount="indefinite" fill="remove" display="0">
                  <p:stCondLst>
                    <p:cond delay="indefinite"/>
                  </p:stCondLst>
                  <p:endCondLst>
                    <p:cond evt="onStopAudio" delay="0">
                      <p:tgtEl>
                        <p:sldTgt/>
                      </p:tgtEl>
                    </p:cond>
                  </p:endCondLst>
                </p:cTn>
                <p:tgtEl>
                  <p:spTgt spid="5"/>
                </p:tgtEl>
              </p:cMediaNode>
            </p:audio>
          </p:childTnLst>
        </p:cTn>
      </p:par>
    </p:tnLst>
    <p:bldLst>
      <p:bldP spid="12" grpId="0"/>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5104660" y="1945361"/>
            <a:ext cx="1961965" cy="523220"/>
          </a:xfrm>
          <a:prstGeom prst="rect">
            <a:avLst/>
          </a:prstGeom>
          <a:noFill/>
        </p:spPr>
        <p:txBody>
          <a:bodyPr wrap="square" rtlCol="0">
            <a:spAutoFit/>
          </a:bodyPr>
          <a:lstStyle/>
          <a:p>
            <a:r>
              <a:rPr lang="zh-CN" altLang="en-US" sz="2800" dirty="0" smtClean="0">
                <a:solidFill>
                  <a:srgbClr val="72249E"/>
                </a:solidFill>
                <a:latin typeface="黑体" panose="02010609060101010101" pitchFamily="49" charset="-122"/>
                <a:ea typeface="黑体" panose="02010609060101010101" pitchFamily="49" charset="-122"/>
              </a:rPr>
              <a:t>第五部分</a:t>
            </a:r>
            <a:endParaRPr lang="zh-CN" altLang="en-US" sz="2800" dirty="0">
              <a:solidFill>
                <a:srgbClr val="72249E"/>
              </a:solidFill>
              <a:latin typeface="黑体" panose="02010609060101010101" pitchFamily="49" charset="-122"/>
              <a:ea typeface="黑体" panose="02010609060101010101" pitchFamily="49" charset="-122"/>
            </a:endParaRPr>
          </a:p>
        </p:txBody>
      </p:sp>
      <p:cxnSp>
        <p:nvCxnSpPr>
          <p:cNvPr id="5" name="直接连接符 4"/>
          <p:cNvCxnSpPr/>
          <p:nvPr/>
        </p:nvCxnSpPr>
        <p:spPr>
          <a:xfrm>
            <a:off x="3320249" y="2530136"/>
            <a:ext cx="5823751" cy="41614"/>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4474346" y="2633305"/>
            <a:ext cx="2796465" cy="523220"/>
          </a:xfrm>
          <a:prstGeom prst="rect">
            <a:avLst/>
          </a:prstGeom>
          <a:noFill/>
        </p:spPr>
        <p:txBody>
          <a:bodyPr wrap="square" rtlCol="0">
            <a:spAutoFit/>
          </a:bodyPr>
          <a:lstStyle/>
          <a:p>
            <a:pPr algn="dist"/>
            <a:r>
              <a:rPr lang="zh-CN" altLang="en-US" sz="2800" dirty="0" smtClean="0">
                <a:solidFill>
                  <a:srgbClr val="72249E"/>
                </a:solidFill>
                <a:latin typeface="黑体" panose="02010609060101010101" pitchFamily="49" charset="-122"/>
                <a:ea typeface="黑体" panose="02010609060101010101" pitchFamily="49" charset="-122"/>
              </a:rPr>
              <a:t>学习</a:t>
            </a:r>
            <a:r>
              <a:rPr lang="zh-CN" altLang="en-US" sz="2800" dirty="0">
                <a:solidFill>
                  <a:srgbClr val="72249E"/>
                </a:solidFill>
                <a:latin typeface="黑体" panose="02010609060101010101" pitchFamily="49" charset="-122"/>
                <a:ea typeface="黑体" panose="02010609060101010101" pitchFamily="49" charset="-122"/>
              </a:rPr>
              <a:t>成果</a:t>
            </a:r>
          </a:p>
        </p:txBody>
      </p:sp>
    </p:spTree>
    <p:extLst>
      <p:ext uri="{BB962C8B-B14F-4D97-AF65-F5344CB8AC3E}">
        <p14:creationId xmlns:p14="http://schemas.microsoft.com/office/powerpoint/2010/main" val="480542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8" fill="hold"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ipe(left)">
                                      <p:cBhvr>
                                        <p:cTn id="13" dur="500"/>
                                        <p:tgtEl>
                                          <p:spTgt spid="5"/>
                                        </p:tgtEl>
                                      </p:cBhvr>
                                    </p:animEffect>
                                  </p:childTnLst>
                                </p:cTn>
                              </p:par>
                              <p:par>
                                <p:cTn id="14" presetID="47" presetClass="entr" presetSubtype="0"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1000"/>
                                        <p:tgtEl>
                                          <p:spTgt spid="6"/>
                                        </p:tgtEl>
                                      </p:cBhvr>
                                    </p:animEffect>
                                    <p:anim calcmode="lin" valueType="num">
                                      <p:cBhvr>
                                        <p:cTn id="17" dur="1000" fill="hold"/>
                                        <p:tgtEl>
                                          <p:spTgt spid="6"/>
                                        </p:tgtEl>
                                        <p:attrNameLst>
                                          <p:attrName>ppt_x</p:attrName>
                                        </p:attrNameLst>
                                      </p:cBhvr>
                                      <p:tavLst>
                                        <p:tav tm="0">
                                          <p:val>
                                            <p:strVal val="#ppt_x"/>
                                          </p:val>
                                        </p:tav>
                                        <p:tav tm="100000">
                                          <p:val>
                                            <p:strVal val="#ppt_x"/>
                                          </p:val>
                                        </p:tav>
                                      </p:tavLst>
                                    </p:anim>
                                    <p:anim calcmode="lin" valueType="num">
                                      <p:cBhvr>
                                        <p:cTn id="18"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MH_Other_1"/>
          <p:cNvSpPr/>
          <p:nvPr>
            <p:custDataLst>
              <p:tags r:id="rId1"/>
            </p:custDataLst>
          </p:nvPr>
        </p:nvSpPr>
        <p:spPr>
          <a:xfrm>
            <a:off x="4383523" y="4413648"/>
            <a:ext cx="683419" cy="435769"/>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zh-CN" altLang="en-US" sz="2700">
              <a:solidFill>
                <a:srgbClr val="1885B0"/>
              </a:solidFill>
            </a:endParaRPr>
          </a:p>
        </p:txBody>
      </p:sp>
      <p:sp>
        <p:nvSpPr>
          <p:cNvPr id="10" name="MH_Other_2"/>
          <p:cNvSpPr/>
          <p:nvPr>
            <p:custDataLst>
              <p:tags r:id="rId2"/>
            </p:custDataLst>
          </p:nvPr>
        </p:nvSpPr>
        <p:spPr>
          <a:xfrm>
            <a:off x="7248524" y="3258460"/>
            <a:ext cx="1735987" cy="1037315"/>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2700" dirty="0" err="1" smtClean="0">
                <a:solidFill>
                  <a:schemeClr val="accent1"/>
                </a:solidFill>
              </a:rPr>
              <a:t>Indesign</a:t>
            </a:r>
            <a:endParaRPr lang="zh-CN" altLang="en-US" sz="2700" dirty="0">
              <a:solidFill>
                <a:schemeClr val="accent1"/>
              </a:solidFill>
            </a:endParaRPr>
          </a:p>
        </p:txBody>
      </p:sp>
      <p:sp>
        <p:nvSpPr>
          <p:cNvPr id="14" name="MH_Other_3"/>
          <p:cNvSpPr/>
          <p:nvPr>
            <p:custDataLst>
              <p:tags r:id="rId3"/>
            </p:custDataLst>
          </p:nvPr>
        </p:nvSpPr>
        <p:spPr>
          <a:xfrm>
            <a:off x="85061" y="680484"/>
            <a:ext cx="5965890" cy="432745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nSpc>
                <a:spcPts val="2000"/>
              </a:lnSpc>
              <a:defRPr/>
            </a:pPr>
            <a:r>
              <a:rPr lang="zh-CN" altLang="en-US" sz="1200" dirty="0" smtClean="0"/>
              <a:t>      经历</a:t>
            </a:r>
            <a:r>
              <a:rPr lang="zh-CN" altLang="en-US" sz="1200" dirty="0"/>
              <a:t>了第一天课程的历练，在微熙的晨光中揉揉惺忪的双眼，第二天的</a:t>
            </a:r>
            <a:r>
              <a:rPr lang="en-US" altLang="zh-CN" sz="1200" dirty="0"/>
              <a:t>XLP</a:t>
            </a:r>
            <a:r>
              <a:rPr lang="zh-CN" altLang="en-US" sz="1200" dirty="0"/>
              <a:t>体验课程又拉开了帷幕。不过能参观到世界上顶尖先进实验室的兴奋心情很快一扫身心</a:t>
            </a:r>
            <a:r>
              <a:rPr lang="zh-CN" altLang="en-US" sz="1200" dirty="0" smtClean="0"/>
              <a:t>疲惫</a:t>
            </a:r>
            <a:r>
              <a:rPr lang="zh-CN" altLang="en-US" sz="1200" dirty="0"/>
              <a:t>。</a:t>
            </a:r>
            <a:r>
              <a:rPr lang="zh-CN" altLang="en-US" sz="1200" dirty="0" smtClean="0"/>
              <a:t>我们在精密仪器系参观</a:t>
            </a:r>
            <a:r>
              <a:rPr lang="zh-CN" altLang="en-US" sz="1200" dirty="0"/>
              <a:t>了</a:t>
            </a:r>
            <a:r>
              <a:rPr lang="zh-CN" altLang="en-US" sz="1200" dirty="0" smtClean="0"/>
              <a:t>包括多种</a:t>
            </a:r>
            <a:r>
              <a:rPr lang="en-US" altLang="zh-CN" sz="1200" dirty="0" smtClean="0"/>
              <a:t>MEMS</a:t>
            </a:r>
            <a:r>
              <a:rPr lang="zh-CN" altLang="en-US" sz="1200" dirty="0" smtClean="0"/>
              <a:t>集成</a:t>
            </a:r>
            <a:r>
              <a:rPr lang="zh-CN" altLang="en-US" sz="1200" dirty="0"/>
              <a:t>产品，开阔了视野，认知了高新科技在卫星、航母、医学当方面的强大推动力</a:t>
            </a:r>
            <a:r>
              <a:rPr lang="zh-CN" altLang="en-US" sz="1200" dirty="0" smtClean="0"/>
              <a:t>。</a:t>
            </a:r>
            <a:r>
              <a:rPr lang="zh-CN" altLang="en-US" sz="1200" dirty="0"/>
              <a:t>随后我们参观了位于李兆基大楼的模范工厂实验室。模范工厂实验室通过有针对性的课堂教学，结合独一无二的模型工厂式体验式（</a:t>
            </a:r>
            <a:r>
              <a:rPr lang="en-US" altLang="zh-CN" sz="1200" dirty="0"/>
              <a:t>learning by doing</a:t>
            </a:r>
            <a:r>
              <a:rPr lang="zh-CN" altLang="en-US" sz="1200" dirty="0"/>
              <a:t>）的学习，帮助学生有效的掌握精益运营的核心理念与方法</a:t>
            </a:r>
            <a:r>
              <a:rPr lang="zh-CN" altLang="en-US" sz="1200" dirty="0" smtClean="0"/>
              <a:t>。</a:t>
            </a:r>
            <a:r>
              <a:rPr lang="zh-CN" altLang="en-US" sz="1200" dirty="0"/>
              <a:t>我们亲身参与深刻感受到了高效率高智能生产运营模式的强大推动力，如将此项技术应用到企业中，必将大大优化资源、节约成本、有力保证企业全寿命周期运营的利益最大化。下午，我们跟随</a:t>
            </a:r>
            <a:r>
              <a:rPr lang="zh-CN" altLang="en-US" sz="1200" dirty="0" smtClean="0"/>
              <a:t>顾学雍老师</a:t>
            </a:r>
            <a:r>
              <a:rPr lang="zh-CN" altLang="en-US" sz="1200" dirty="0"/>
              <a:t>学习了计算思维，以及如何运用逻辑模型及统筹轮解决实用问题，提高学习能力。一天的课程结束后，我们推选了班长，</a:t>
            </a:r>
            <a:r>
              <a:rPr lang="zh-CN" altLang="en-US" sz="1200" dirty="0" smtClean="0"/>
              <a:t>了解</a:t>
            </a:r>
            <a:r>
              <a:rPr lang="en-US" altLang="zh-CN" sz="1200" dirty="0" err="1" smtClean="0"/>
              <a:t>Indesign</a:t>
            </a:r>
            <a:r>
              <a:rPr lang="zh-CN" altLang="en-US" sz="1200" dirty="0"/>
              <a:t>软件呢的简单应用，紧张充实而受益匪浅的第二天紧近尾声了，小组工作仍在如火如荼的进行着，大家加油！</a:t>
            </a:r>
          </a:p>
        </p:txBody>
      </p:sp>
      <p:sp>
        <p:nvSpPr>
          <p:cNvPr id="15" name="MH_Other_4"/>
          <p:cNvSpPr/>
          <p:nvPr>
            <p:custDataLst>
              <p:tags r:id="rId4"/>
            </p:custDataLst>
          </p:nvPr>
        </p:nvSpPr>
        <p:spPr>
          <a:xfrm>
            <a:off x="6150602" y="2108817"/>
            <a:ext cx="1840098" cy="778669"/>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US" altLang="zh-CN" sz="2700" dirty="0" smtClean="0">
                <a:solidFill>
                  <a:schemeClr val="accent2"/>
                </a:solidFill>
              </a:rPr>
              <a:t>MODEL FACTORY</a:t>
            </a:r>
            <a:endParaRPr lang="zh-CN" altLang="en-US" sz="2700" dirty="0">
              <a:solidFill>
                <a:schemeClr val="accent2"/>
              </a:solidFill>
            </a:endParaRPr>
          </a:p>
        </p:txBody>
      </p:sp>
      <p:sp>
        <p:nvSpPr>
          <p:cNvPr id="16" name="MH_Other_5"/>
          <p:cNvSpPr/>
          <p:nvPr>
            <p:custDataLst>
              <p:tags r:id="rId5"/>
            </p:custDataLst>
          </p:nvPr>
        </p:nvSpPr>
        <p:spPr>
          <a:xfrm>
            <a:off x="7070651" y="1275923"/>
            <a:ext cx="1225624" cy="57150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2700" dirty="0" smtClean="0">
                <a:solidFill>
                  <a:schemeClr val="accent1"/>
                </a:solidFill>
              </a:rPr>
              <a:t>MEMS</a:t>
            </a:r>
            <a:endParaRPr lang="zh-CN" altLang="en-US" sz="2700" dirty="0">
              <a:solidFill>
                <a:schemeClr val="accent1"/>
              </a:solidFill>
            </a:endParaRPr>
          </a:p>
        </p:txBody>
      </p:sp>
      <p:sp>
        <p:nvSpPr>
          <p:cNvPr id="19" name="MH_Text_1"/>
          <p:cNvSpPr/>
          <p:nvPr>
            <p:custDataLst>
              <p:tags r:id="rId6"/>
            </p:custDataLst>
          </p:nvPr>
        </p:nvSpPr>
        <p:spPr>
          <a:xfrm>
            <a:off x="2207586" y="520994"/>
            <a:ext cx="3877272" cy="4622505"/>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nSpc>
                <a:spcPct val="130000"/>
              </a:lnSpc>
              <a:defRPr/>
            </a:pPr>
            <a:endParaRPr lang="en-US" altLang="zh-CN" sz="1400" b="1" dirty="0">
              <a:solidFill>
                <a:srgbClr val="FFFFFF"/>
              </a:solidFill>
              <a:latin typeface="+mn-ea"/>
            </a:endParaRPr>
          </a:p>
        </p:txBody>
      </p:sp>
    </p:spTree>
    <p:extLst>
      <p:ext uri="{BB962C8B-B14F-4D97-AF65-F5344CB8AC3E}">
        <p14:creationId xmlns:p14="http://schemas.microsoft.com/office/powerpoint/2010/main" val="1888037400"/>
      </p:ext>
    </p:extLst>
  </p:cSld>
  <p:clrMapOvr>
    <a:masterClrMapping/>
  </p:clrMapOvr>
  <p:transition spd="slow" advClick="0" advTm="4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wipe(down)">
                                      <p:cBhvr>
                                        <p:cTn id="10" dur="500"/>
                                        <p:tgtEl>
                                          <p:spTgt spid="16"/>
                                        </p:tgtEl>
                                      </p:cBhvr>
                                    </p:animEffect>
                                  </p:childTnLst>
                                </p:cTn>
                              </p:par>
                              <p:par>
                                <p:cTn id="11" presetID="22" presetClass="entr" presetSubtype="2"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wipe(right)">
                                      <p:cBhvr>
                                        <p:cTn id="13" dur="500"/>
                                        <p:tgtEl>
                                          <p:spTgt spid="15"/>
                                        </p:tgtEl>
                                      </p:cBhvr>
                                    </p:animEffect>
                                  </p:childTnLst>
                                </p:cTn>
                              </p:par>
                              <p:par>
                                <p:cTn id="14" presetID="22" presetClass="entr" presetSubtype="2"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wipe(right)">
                                      <p:cBhvr>
                                        <p:cTn id="16" dur="500"/>
                                        <p:tgtEl>
                                          <p:spTgt spid="10"/>
                                        </p:tgtEl>
                                      </p:cBhvr>
                                    </p:animEffect>
                                  </p:childTnLst>
                                </p:cTn>
                              </p:par>
                            </p:childTnLst>
                          </p:cTn>
                        </p:par>
                        <p:par>
                          <p:cTn id="17" fill="hold">
                            <p:stCondLst>
                              <p:cond delay="500"/>
                            </p:stCondLst>
                            <p:childTnLst>
                              <p:par>
                                <p:cTn id="18" presetID="53" presetClass="entr" presetSubtype="16" fill="hold" grpId="0" nodeType="afterEffect" nodePh="1">
                                  <p:stCondLst>
                                    <p:cond delay="0"/>
                                  </p:stCondLst>
                                  <p:endCondLst>
                                    <p:cond evt="begin" delay="0">
                                      <p:tn val="18"/>
                                    </p:cond>
                                  </p:endCondLst>
                                  <p:childTnLst>
                                    <p:set>
                                      <p:cBhvr>
                                        <p:cTn id="19" dur="1" fill="hold">
                                          <p:stCondLst>
                                            <p:cond delay="0"/>
                                          </p:stCondLst>
                                        </p:cTn>
                                        <p:tgtEl>
                                          <p:spTgt spid="19"/>
                                        </p:tgtEl>
                                        <p:attrNameLst>
                                          <p:attrName>style.visibility</p:attrName>
                                        </p:attrNameLst>
                                      </p:cBhvr>
                                      <p:to>
                                        <p:strVal val="visible"/>
                                      </p:to>
                                    </p:set>
                                    <p:anim calcmode="lin" valueType="num">
                                      <p:cBhvr>
                                        <p:cTn id="20" dur="500" fill="hold"/>
                                        <p:tgtEl>
                                          <p:spTgt spid="19"/>
                                        </p:tgtEl>
                                        <p:attrNameLst>
                                          <p:attrName>ppt_w</p:attrName>
                                        </p:attrNameLst>
                                      </p:cBhvr>
                                      <p:tavLst>
                                        <p:tav tm="0">
                                          <p:val>
                                            <p:fltVal val="0"/>
                                          </p:val>
                                        </p:tav>
                                        <p:tav tm="100000">
                                          <p:val>
                                            <p:strVal val="#ppt_w"/>
                                          </p:val>
                                        </p:tav>
                                      </p:tavLst>
                                    </p:anim>
                                    <p:anim calcmode="lin" valueType="num">
                                      <p:cBhvr>
                                        <p:cTn id="21" dur="500" fill="hold"/>
                                        <p:tgtEl>
                                          <p:spTgt spid="19"/>
                                        </p:tgtEl>
                                        <p:attrNameLst>
                                          <p:attrName>ppt_h</p:attrName>
                                        </p:attrNameLst>
                                      </p:cBhvr>
                                      <p:tavLst>
                                        <p:tav tm="0">
                                          <p:val>
                                            <p:fltVal val="0"/>
                                          </p:val>
                                        </p:tav>
                                        <p:tav tm="100000">
                                          <p:val>
                                            <p:strVal val="#ppt_h"/>
                                          </p:val>
                                        </p:tav>
                                      </p:tavLst>
                                    </p:anim>
                                    <p:animEffect transition="in" filter="fade">
                                      <p:cBhvr>
                                        <p:cTn id="2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4" grpId="0" animBg="1"/>
      <p:bldP spid="15" grpId="0" animBg="1"/>
      <p:bldP spid="16" grpId="0" animBg="1"/>
      <p:bldP spid="1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015211" y="2586547"/>
            <a:ext cx="2799251" cy="268077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5" name="图片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052187" y="1749425"/>
            <a:ext cx="2963024" cy="240347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4" name="内容占位符 3"/>
          <p:cNvPicPr>
            <a:picLocks noGrp="1" noChangeAspect="1"/>
          </p:cNvPicPr>
          <p:nvPr>
            <p:ph idx="1"/>
          </p:nvPr>
        </p:nvPicPr>
        <p:blipFill>
          <a:blip r:embed="rId4">
            <a:extLst>
              <a:ext uri="{28A0092B-C50C-407E-A947-70E740481C1C}">
                <a14:useLocalDpi xmlns:a14="http://schemas.microsoft.com/office/drawing/2010/main"/>
              </a:ext>
            </a:extLst>
          </a:blip>
          <a:stretch>
            <a:fillRect/>
          </a:stretch>
        </p:blipFill>
        <p:spPr>
          <a:xfrm>
            <a:off x="281018" y="577850"/>
            <a:ext cx="2906861" cy="287655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7" name="文本框 6"/>
          <p:cNvSpPr txBox="1"/>
          <p:nvPr/>
        </p:nvSpPr>
        <p:spPr>
          <a:xfrm>
            <a:off x="4276726" y="866775"/>
            <a:ext cx="4038600" cy="369332"/>
          </a:xfrm>
          <a:prstGeom prst="rect">
            <a:avLst/>
          </a:prstGeom>
          <a:noFill/>
        </p:spPr>
        <p:txBody>
          <a:bodyPr wrap="square" rtlCol="0">
            <a:spAutoFit/>
          </a:bodyPr>
          <a:lstStyle/>
          <a:p>
            <a:r>
              <a:rPr lang="zh-CN" altLang="en-US" b="1"/>
              <a:t>精密测试技术及仪器国家重点实验室</a:t>
            </a:r>
            <a:endParaRPr lang="zh-CN" altLang="en-US" dirty="0"/>
          </a:p>
        </p:txBody>
      </p:sp>
    </p:spTree>
    <p:extLst>
      <p:ext uri="{BB962C8B-B14F-4D97-AF65-F5344CB8AC3E}">
        <p14:creationId xmlns:p14="http://schemas.microsoft.com/office/powerpoint/2010/main" val="10147582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stretch>
            <a:fillRect/>
          </a:stretch>
        </p:blipFill>
        <p:spPr>
          <a:xfrm>
            <a:off x="295659" y="2333985"/>
            <a:ext cx="4319264" cy="2876190"/>
          </a:xfrm>
          <a:prstGeom prst="rect">
            <a:avLst/>
          </a:prstGeom>
          <a:ln>
            <a:noFill/>
          </a:ln>
          <a:effectLst>
            <a:softEdge rad="112500"/>
          </a:effectLst>
        </p:spPr>
      </p:pic>
      <p:pic>
        <p:nvPicPr>
          <p:cNvPr id="4" name="内容占位符 3"/>
          <p:cNvPicPr>
            <a:picLocks noGrp="1" noChangeAspect="1"/>
          </p:cNvPicPr>
          <p:nvPr>
            <p:ph idx="1"/>
          </p:nvPr>
        </p:nvPicPr>
        <p:blipFill>
          <a:blip r:embed="rId3"/>
          <a:stretch>
            <a:fillRect/>
          </a:stretch>
        </p:blipFill>
        <p:spPr>
          <a:xfrm>
            <a:off x="3419859" y="668501"/>
            <a:ext cx="5381241" cy="2619048"/>
          </a:xfrm>
          <a:prstGeom prst="rect">
            <a:avLst/>
          </a:prstGeom>
          <a:ln>
            <a:noFill/>
          </a:ln>
          <a:effectLst>
            <a:softEdge rad="112500"/>
          </a:effectLst>
        </p:spPr>
      </p:pic>
      <p:sp>
        <p:nvSpPr>
          <p:cNvPr id="6" name="文本框 5"/>
          <p:cNvSpPr txBox="1"/>
          <p:nvPr/>
        </p:nvSpPr>
        <p:spPr>
          <a:xfrm>
            <a:off x="762000" y="904875"/>
            <a:ext cx="2428875" cy="369332"/>
          </a:xfrm>
          <a:prstGeom prst="rect">
            <a:avLst/>
          </a:prstGeom>
          <a:noFill/>
        </p:spPr>
        <p:txBody>
          <a:bodyPr wrap="square" rtlCol="0">
            <a:spAutoFit/>
          </a:bodyPr>
          <a:lstStyle/>
          <a:p>
            <a:r>
              <a:rPr lang="zh-CN" altLang="en-US" dirty="0" smtClean="0"/>
              <a:t>模范工厂实验室</a:t>
            </a:r>
            <a:endParaRPr lang="zh-CN" altLang="en-US" dirty="0"/>
          </a:p>
        </p:txBody>
      </p:sp>
    </p:spTree>
    <p:extLst>
      <p:ext uri="{BB962C8B-B14F-4D97-AF65-F5344CB8AC3E}">
        <p14:creationId xmlns:p14="http://schemas.microsoft.com/office/powerpoint/2010/main" val="35950033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1279523" y="1200150"/>
            <a:ext cx="3321052" cy="3248025"/>
          </a:xfrm>
        </p:spPr>
      </p:pic>
      <p:pic>
        <p:nvPicPr>
          <p:cNvPr id="7" name="图片 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972049" y="1200150"/>
            <a:ext cx="3324225" cy="3248025"/>
          </a:xfrm>
          <a:prstGeom prst="rect">
            <a:avLst/>
          </a:prstGeom>
        </p:spPr>
      </p:pic>
      <p:sp>
        <p:nvSpPr>
          <p:cNvPr id="8" name="文本框 7"/>
          <p:cNvSpPr txBox="1"/>
          <p:nvPr/>
        </p:nvSpPr>
        <p:spPr>
          <a:xfrm>
            <a:off x="1905000" y="704850"/>
            <a:ext cx="6067425" cy="400110"/>
          </a:xfrm>
          <a:prstGeom prst="rect">
            <a:avLst/>
          </a:prstGeom>
          <a:noFill/>
        </p:spPr>
        <p:txBody>
          <a:bodyPr wrap="square" rtlCol="0">
            <a:spAutoFit/>
          </a:bodyPr>
          <a:lstStyle/>
          <a:p>
            <a:r>
              <a:rPr lang="zh-CN" altLang="en-US" sz="2000" b="1" dirty="0" smtClean="0"/>
              <a:t>深刻感受到科技的力量，少年强则中国强</a:t>
            </a:r>
            <a:r>
              <a:rPr lang="zh-CN" altLang="en-US" b="1" dirty="0" smtClean="0"/>
              <a:t>！</a:t>
            </a:r>
            <a:endParaRPr lang="zh-CN" altLang="en-US" b="1" dirty="0"/>
          </a:p>
        </p:txBody>
      </p:sp>
    </p:spTree>
    <p:extLst>
      <p:ext uri="{BB962C8B-B14F-4D97-AF65-F5344CB8AC3E}">
        <p14:creationId xmlns:p14="http://schemas.microsoft.com/office/powerpoint/2010/main" val="38878917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1116014" y="1208088"/>
            <a:ext cx="3375024" cy="3262312"/>
          </a:xfrm>
          <a:prstGeom prst="rect">
            <a:avLst/>
          </a:prstGeom>
        </p:spPr>
      </p:pic>
      <p:pic>
        <p:nvPicPr>
          <p:cNvPr id="5" name="图片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965704" y="1208088"/>
            <a:ext cx="3378200" cy="3262312"/>
          </a:xfrm>
          <a:prstGeom prst="rect">
            <a:avLst/>
          </a:prstGeom>
        </p:spPr>
      </p:pic>
      <p:sp>
        <p:nvSpPr>
          <p:cNvPr id="7" name="文本框 6"/>
          <p:cNvSpPr txBox="1"/>
          <p:nvPr/>
        </p:nvSpPr>
        <p:spPr>
          <a:xfrm>
            <a:off x="1247779" y="609600"/>
            <a:ext cx="7096125" cy="400110"/>
          </a:xfrm>
          <a:prstGeom prst="rect">
            <a:avLst/>
          </a:prstGeom>
          <a:noFill/>
        </p:spPr>
        <p:txBody>
          <a:bodyPr wrap="square" rtlCol="0">
            <a:spAutoFit/>
          </a:bodyPr>
          <a:lstStyle/>
          <a:p>
            <a:r>
              <a:rPr lang="zh-CN" altLang="en-US" sz="2000" b="1" dirty="0" smtClean="0"/>
              <a:t>高效严谨的工厂运营模式，争取企业全寿命周期利益最大化！</a:t>
            </a:r>
            <a:endParaRPr lang="zh-CN" altLang="en-US" sz="2000" b="1" dirty="0"/>
          </a:p>
        </p:txBody>
      </p:sp>
    </p:spTree>
    <p:extLst>
      <p:ext uri="{BB962C8B-B14F-4D97-AF65-F5344CB8AC3E}">
        <p14:creationId xmlns:p14="http://schemas.microsoft.com/office/powerpoint/2010/main" val="37756343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90574" y="997744"/>
            <a:ext cx="2495551" cy="3532584"/>
          </a:xfrm>
        </p:spPr>
        <p:txBody>
          <a:bodyPr>
            <a:normAutofit/>
          </a:bodyPr>
          <a:lstStyle/>
          <a:p>
            <a:r>
              <a:rPr lang="zh-CN" altLang="en-US" dirty="0" smtClean="0">
                <a:latin typeface="Adobe 仿宋 Std R" panose="02020400000000000000" pitchFamily="18" charset="-122"/>
                <a:ea typeface="Adobe 仿宋 Std R" panose="02020400000000000000" pitchFamily="18" charset="-122"/>
              </a:rPr>
              <a:t>实验室之旅让我们倍感荣誉使命，不断督促自己：</a:t>
            </a:r>
            <a:r>
              <a:rPr lang="en-US" altLang="zh-CN" dirty="0" smtClean="0">
                <a:latin typeface="Adobe 仿宋 Std R" panose="02020400000000000000" pitchFamily="18" charset="-122"/>
                <a:ea typeface="Adobe 仿宋 Std R" panose="02020400000000000000" pitchFamily="18" charset="-122"/>
              </a:rPr>
              <a:t/>
            </a:r>
            <a:br>
              <a:rPr lang="en-US" altLang="zh-CN" dirty="0" smtClean="0">
                <a:latin typeface="Adobe 仿宋 Std R" panose="02020400000000000000" pitchFamily="18" charset="-122"/>
                <a:ea typeface="Adobe 仿宋 Std R" panose="02020400000000000000" pitchFamily="18" charset="-122"/>
              </a:rPr>
            </a:br>
            <a:r>
              <a:rPr lang="zh-CN" altLang="en-US" dirty="0" smtClean="0">
                <a:latin typeface="Adobe 仿宋 Std R" panose="02020400000000000000" pitchFamily="18" charset="-122"/>
                <a:ea typeface="Adobe 仿宋 Std R" panose="02020400000000000000" pitchFamily="18" charset="-122"/>
              </a:rPr>
              <a:t>自强不息，厚德载物！</a:t>
            </a:r>
            <a:endParaRPr lang="zh-CN" altLang="en-US" dirty="0">
              <a:latin typeface="Adobe 仿宋 Std R" panose="02020400000000000000" pitchFamily="18" charset="-122"/>
              <a:ea typeface="Adobe 仿宋 Std R" panose="02020400000000000000" pitchFamily="18" charset="-122"/>
            </a:endParaRPr>
          </a:p>
        </p:txBody>
      </p:sp>
      <p:pic>
        <p:nvPicPr>
          <p:cNvPr id="4" name="内容占位符 3"/>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3578225" y="997744"/>
            <a:ext cx="4710112" cy="3532584"/>
          </a:xfrm>
        </p:spPr>
      </p:pic>
    </p:spTree>
    <p:extLst>
      <p:ext uri="{BB962C8B-B14F-4D97-AF65-F5344CB8AC3E}">
        <p14:creationId xmlns:p14="http://schemas.microsoft.com/office/powerpoint/2010/main" val="594540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MH_Other_1"/>
          <p:cNvSpPr/>
          <p:nvPr>
            <p:custDataLst>
              <p:tags r:id="rId1"/>
            </p:custDataLst>
          </p:nvPr>
        </p:nvSpPr>
        <p:spPr>
          <a:xfrm rot="16200000">
            <a:off x="1225688" y="2751122"/>
            <a:ext cx="1564481" cy="385763"/>
          </a:xfrm>
          <a:prstGeom prst="parallelogram">
            <a:avLst>
              <a:gd name="adj" fmla="val 156667"/>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fontScale="62500" lnSpcReduction="20000"/>
          </a:bodyPr>
          <a:lstStyle/>
          <a:p>
            <a:pPr algn="ctr">
              <a:defRPr/>
            </a:pPr>
            <a:endParaRPr lang="zh-CN" altLang="en-US" sz="1350"/>
          </a:p>
        </p:txBody>
      </p:sp>
      <p:sp>
        <p:nvSpPr>
          <p:cNvPr id="21" name="MH_Other_2"/>
          <p:cNvSpPr/>
          <p:nvPr>
            <p:custDataLst>
              <p:tags r:id="rId2"/>
            </p:custDataLst>
          </p:nvPr>
        </p:nvSpPr>
        <p:spPr>
          <a:xfrm>
            <a:off x="1053230" y="1647160"/>
            <a:ext cx="138113" cy="130969"/>
          </a:xfrm>
          <a:prstGeom prst="rtTriangle">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fontScale="25000" lnSpcReduction="20000"/>
          </a:bodyPr>
          <a:lstStyle/>
          <a:p>
            <a:pPr algn="ctr">
              <a:defRPr/>
            </a:pPr>
            <a:endParaRPr lang="zh-CN" altLang="en-US" sz="2100"/>
          </a:p>
        </p:txBody>
      </p:sp>
      <p:sp>
        <p:nvSpPr>
          <p:cNvPr id="22" name="MH_SubTitle_1"/>
          <p:cNvSpPr/>
          <p:nvPr>
            <p:custDataLst>
              <p:tags r:id="rId3"/>
            </p:custDataLst>
          </p:nvPr>
        </p:nvSpPr>
        <p:spPr>
          <a:xfrm>
            <a:off x="479829" y="1778128"/>
            <a:ext cx="1377023" cy="2072519"/>
          </a:xfrm>
          <a:prstGeom prst="rect">
            <a:avLst/>
          </a:prstGeom>
          <a:solidFill>
            <a:srgbClr val="FEFFFF"/>
          </a:solidFill>
          <a:ln w="3175">
            <a:solidFill>
              <a:schemeClr val="accent1"/>
            </a:solid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54000" tIns="108000" rIns="54000" bIns="0" anchor="ctr">
            <a:normAutofit/>
          </a:bodyPr>
          <a:lstStyle/>
          <a:p>
            <a:pPr>
              <a:lnSpc>
                <a:spcPct val="120000"/>
              </a:lnSpc>
              <a:defRPr/>
            </a:pPr>
            <a:r>
              <a:rPr lang="zh-CN" altLang="en-US" sz="1600" dirty="0" smtClean="0"/>
              <a:t>天</a:t>
            </a:r>
            <a:r>
              <a:rPr lang="zh-CN" altLang="en-US" sz="900" dirty="0" smtClean="0">
                <a:solidFill>
                  <a:schemeClr val="tx1"/>
                </a:solidFill>
              </a:rPr>
              <a:t>在</a:t>
            </a:r>
            <a:r>
              <a:rPr lang="en-US" altLang="zh-CN" sz="900" dirty="0">
                <a:solidFill>
                  <a:schemeClr val="tx1"/>
                </a:solidFill>
              </a:rPr>
              <a:t>2</a:t>
            </a:r>
            <a:r>
              <a:rPr lang="zh-CN" altLang="en-US" sz="900" dirty="0">
                <a:solidFill>
                  <a:schemeClr val="tx1"/>
                </a:solidFill>
              </a:rPr>
              <a:t>年的研究生学习阶段对范畴论进行深入学习研究。</a:t>
            </a:r>
            <a:endParaRPr lang="zh-CN" altLang="en-US" sz="900" dirty="0">
              <a:solidFill>
                <a:schemeClr val="tx1"/>
              </a:solidFill>
            </a:endParaRPr>
          </a:p>
        </p:txBody>
      </p:sp>
      <p:sp>
        <p:nvSpPr>
          <p:cNvPr id="23" name="MH_Other_3"/>
          <p:cNvSpPr/>
          <p:nvPr>
            <p:custDataLst>
              <p:tags r:id="rId4"/>
            </p:custDataLst>
          </p:nvPr>
        </p:nvSpPr>
        <p:spPr>
          <a:xfrm>
            <a:off x="365865" y="1509048"/>
            <a:ext cx="663015" cy="407194"/>
          </a:xfrm>
          <a:custGeom>
            <a:avLst/>
            <a:gdLst>
              <a:gd name="connsiteX0" fmla="*/ 0 w 466725"/>
              <a:gd name="connsiteY0" fmla="*/ 0 h 533401"/>
              <a:gd name="connsiteX1" fmla="*/ 466725 w 466725"/>
              <a:gd name="connsiteY1" fmla="*/ 0 h 533401"/>
              <a:gd name="connsiteX2" fmla="*/ 466725 w 466725"/>
              <a:gd name="connsiteY2" fmla="*/ 300038 h 533401"/>
              <a:gd name="connsiteX3" fmla="*/ 233362 w 466725"/>
              <a:gd name="connsiteY3" fmla="*/ 533401 h 533401"/>
              <a:gd name="connsiteX4" fmla="*/ 233363 w 466725"/>
              <a:gd name="connsiteY4" fmla="*/ 533400 h 533401"/>
              <a:gd name="connsiteX5" fmla="*/ 0 w 466725"/>
              <a:gd name="connsiteY5" fmla="*/ 300037 h 533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725" h="533401">
                <a:moveTo>
                  <a:pt x="0" y="0"/>
                </a:moveTo>
                <a:lnTo>
                  <a:pt x="466725" y="0"/>
                </a:lnTo>
                <a:lnTo>
                  <a:pt x="466725" y="300038"/>
                </a:lnTo>
                <a:cubicBezTo>
                  <a:pt x="466725" y="428921"/>
                  <a:pt x="362245" y="533401"/>
                  <a:pt x="233362" y="533401"/>
                </a:cubicBezTo>
                <a:lnTo>
                  <a:pt x="233363" y="533400"/>
                </a:lnTo>
                <a:cubicBezTo>
                  <a:pt x="104480" y="533400"/>
                  <a:pt x="0" y="428920"/>
                  <a:pt x="0" y="300037"/>
                </a:cubicBezTo>
                <a:close/>
              </a:path>
            </a:pathLst>
          </a:custGeom>
          <a:solidFill>
            <a:schemeClr val="accent1"/>
          </a:solidFill>
          <a:ln>
            <a:noFill/>
          </a:ln>
          <a:effectLst>
            <a:outerShdw blurRad="50800" dist="254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normAutofit fontScale="55000" lnSpcReduction="20000"/>
          </a:bodyPr>
          <a:lstStyle/>
          <a:p>
            <a:pPr algn="ctr">
              <a:defRPr/>
            </a:pPr>
            <a:r>
              <a:rPr lang="zh-CN" altLang="en-US" sz="2100" dirty="0">
                <a:solidFill>
                  <a:srgbClr val="FEFFFF"/>
                </a:solidFill>
              </a:rPr>
              <a:t>谢</a:t>
            </a:r>
            <a:r>
              <a:rPr lang="zh-CN" altLang="en-US" sz="2100" dirty="0" smtClean="0">
                <a:solidFill>
                  <a:srgbClr val="FEFFFF"/>
                </a:solidFill>
              </a:rPr>
              <a:t>逸钦</a:t>
            </a:r>
            <a:endParaRPr lang="zh-CN" altLang="en-US" sz="2100" dirty="0">
              <a:solidFill>
                <a:srgbClr val="FEFFFF"/>
              </a:solidFill>
            </a:endParaRPr>
          </a:p>
        </p:txBody>
      </p:sp>
      <p:sp>
        <p:nvSpPr>
          <p:cNvPr id="24" name="MH_Other_4"/>
          <p:cNvSpPr/>
          <p:nvPr>
            <p:custDataLst>
              <p:tags r:id="rId5"/>
            </p:custDataLst>
          </p:nvPr>
        </p:nvSpPr>
        <p:spPr>
          <a:xfrm rot="16200000">
            <a:off x="6146190" y="2899643"/>
            <a:ext cx="1564481" cy="385763"/>
          </a:xfrm>
          <a:prstGeom prst="parallelogram">
            <a:avLst>
              <a:gd name="adj" fmla="val 156667"/>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fontScale="62500" lnSpcReduction="20000"/>
          </a:bodyPr>
          <a:lstStyle/>
          <a:p>
            <a:pPr algn="ctr">
              <a:defRPr/>
            </a:pPr>
            <a:endParaRPr lang="zh-CN" altLang="en-US" sz="1350"/>
          </a:p>
        </p:txBody>
      </p:sp>
      <p:sp>
        <p:nvSpPr>
          <p:cNvPr id="25" name="MH_Other_5"/>
          <p:cNvSpPr/>
          <p:nvPr>
            <p:custDataLst>
              <p:tags r:id="rId6"/>
            </p:custDataLst>
          </p:nvPr>
        </p:nvSpPr>
        <p:spPr>
          <a:xfrm>
            <a:off x="4582333" y="1640486"/>
            <a:ext cx="138113" cy="130969"/>
          </a:xfrm>
          <a:prstGeom prst="rtTriangle">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fontScale="25000" lnSpcReduction="20000"/>
          </a:bodyPr>
          <a:lstStyle/>
          <a:p>
            <a:pPr algn="ctr">
              <a:defRPr/>
            </a:pPr>
            <a:endParaRPr lang="zh-CN" altLang="en-US" sz="2100"/>
          </a:p>
        </p:txBody>
      </p:sp>
      <p:sp>
        <p:nvSpPr>
          <p:cNvPr id="26" name="MH_SubTitle_2"/>
          <p:cNvSpPr/>
          <p:nvPr>
            <p:custDataLst>
              <p:tags r:id="rId7"/>
            </p:custDataLst>
          </p:nvPr>
        </p:nvSpPr>
        <p:spPr>
          <a:xfrm>
            <a:off x="2078647" y="1802246"/>
            <a:ext cx="1306333" cy="2096637"/>
          </a:xfrm>
          <a:prstGeom prst="rect">
            <a:avLst/>
          </a:prstGeom>
          <a:solidFill>
            <a:srgbClr val="FEFFFF"/>
          </a:solidFill>
          <a:ln w="3175">
            <a:solidFill>
              <a:schemeClr val="accent2"/>
            </a:solid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54000" tIns="108000" rIns="54000" bIns="0" anchor="ctr">
            <a:normAutofit fontScale="85000" lnSpcReduction="10000"/>
          </a:bodyPr>
          <a:lstStyle/>
          <a:p>
            <a:pPr>
              <a:lnSpc>
                <a:spcPct val="120000"/>
              </a:lnSpc>
              <a:defRPr/>
            </a:pPr>
            <a:r>
              <a:rPr lang="zh-CN" altLang="en-US" sz="1200" dirty="0">
                <a:solidFill>
                  <a:schemeClr val="tx1"/>
                </a:solidFill>
              </a:rPr>
              <a:t>参观了清华博大精深的实验室，增加了身为清华研究生的荣誉使命感，督促自己不断努力。学习了计算思维，逐步过渡到运用计算机科学的基础概念进行问题求解、系统设计。简单学会了初步</a:t>
            </a:r>
            <a:r>
              <a:rPr lang="en-US" altLang="zh-CN" sz="1200" dirty="0" err="1">
                <a:solidFill>
                  <a:schemeClr val="tx1"/>
                </a:solidFill>
              </a:rPr>
              <a:t>Indesign</a:t>
            </a:r>
            <a:r>
              <a:rPr lang="zh-CN" altLang="en-US" sz="1200" dirty="0">
                <a:solidFill>
                  <a:schemeClr val="tx1"/>
                </a:solidFill>
              </a:rPr>
              <a:t>应用。</a:t>
            </a:r>
          </a:p>
        </p:txBody>
      </p:sp>
      <p:sp>
        <p:nvSpPr>
          <p:cNvPr id="27" name="MH_Other_6"/>
          <p:cNvSpPr/>
          <p:nvPr>
            <p:custDataLst>
              <p:tags r:id="rId8"/>
            </p:custDataLst>
          </p:nvPr>
        </p:nvSpPr>
        <p:spPr>
          <a:xfrm>
            <a:off x="2175118" y="1502373"/>
            <a:ext cx="695286" cy="407194"/>
          </a:xfrm>
          <a:custGeom>
            <a:avLst/>
            <a:gdLst>
              <a:gd name="connsiteX0" fmla="*/ 0 w 466725"/>
              <a:gd name="connsiteY0" fmla="*/ 0 h 533401"/>
              <a:gd name="connsiteX1" fmla="*/ 466725 w 466725"/>
              <a:gd name="connsiteY1" fmla="*/ 0 h 533401"/>
              <a:gd name="connsiteX2" fmla="*/ 466725 w 466725"/>
              <a:gd name="connsiteY2" fmla="*/ 300038 h 533401"/>
              <a:gd name="connsiteX3" fmla="*/ 233362 w 466725"/>
              <a:gd name="connsiteY3" fmla="*/ 533401 h 533401"/>
              <a:gd name="connsiteX4" fmla="*/ 233363 w 466725"/>
              <a:gd name="connsiteY4" fmla="*/ 533400 h 533401"/>
              <a:gd name="connsiteX5" fmla="*/ 0 w 466725"/>
              <a:gd name="connsiteY5" fmla="*/ 300037 h 533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725" h="533401">
                <a:moveTo>
                  <a:pt x="0" y="0"/>
                </a:moveTo>
                <a:lnTo>
                  <a:pt x="466725" y="0"/>
                </a:lnTo>
                <a:lnTo>
                  <a:pt x="466725" y="300038"/>
                </a:lnTo>
                <a:cubicBezTo>
                  <a:pt x="466725" y="428921"/>
                  <a:pt x="362245" y="533401"/>
                  <a:pt x="233362" y="533401"/>
                </a:cubicBezTo>
                <a:lnTo>
                  <a:pt x="233363" y="533400"/>
                </a:lnTo>
                <a:cubicBezTo>
                  <a:pt x="104480" y="533400"/>
                  <a:pt x="0" y="428920"/>
                  <a:pt x="0" y="300037"/>
                </a:cubicBezTo>
                <a:close/>
              </a:path>
            </a:pathLst>
          </a:custGeom>
          <a:solidFill>
            <a:schemeClr val="accent2"/>
          </a:solidFill>
          <a:ln>
            <a:noFill/>
          </a:ln>
          <a:effectLst>
            <a:outerShdw blurRad="50800" dist="254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normAutofit fontScale="62500" lnSpcReduction="20000"/>
          </a:bodyPr>
          <a:lstStyle/>
          <a:p>
            <a:pPr algn="ctr">
              <a:defRPr/>
            </a:pPr>
            <a:r>
              <a:rPr lang="zh-CN" altLang="en-US" sz="2100" dirty="0">
                <a:solidFill>
                  <a:srgbClr val="FEFFFF"/>
                </a:solidFill>
              </a:rPr>
              <a:t>杨梦琪</a:t>
            </a:r>
          </a:p>
        </p:txBody>
      </p:sp>
      <p:sp>
        <p:nvSpPr>
          <p:cNvPr id="28" name="MH_Other_7"/>
          <p:cNvSpPr/>
          <p:nvPr>
            <p:custDataLst>
              <p:tags r:id="rId9"/>
            </p:custDataLst>
          </p:nvPr>
        </p:nvSpPr>
        <p:spPr>
          <a:xfrm rot="16200000">
            <a:off x="7891298" y="3016601"/>
            <a:ext cx="1564481" cy="385763"/>
          </a:xfrm>
          <a:prstGeom prst="parallelogram">
            <a:avLst>
              <a:gd name="adj" fmla="val 156667"/>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fontScale="62500" lnSpcReduction="20000"/>
          </a:bodyPr>
          <a:lstStyle/>
          <a:p>
            <a:pPr algn="ctr">
              <a:defRPr/>
            </a:pPr>
            <a:endParaRPr lang="zh-CN" altLang="en-US" sz="1350"/>
          </a:p>
        </p:txBody>
      </p:sp>
      <p:sp>
        <p:nvSpPr>
          <p:cNvPr id="29" name="MH_Other_8"/>
          <p:cNvSpPr/>
          <p:nvPr>
            <p:custDataLst>
              <p:tags r:id="rId10"/>
            </p:custDataLst>
          </p:nvPr>
        </p:nvSpPr>
        <p:spPr>
          <a:xfrm>
            <a:off x="6315272" y="1637024"/>
            <a:ext cx="138113" cy="130969"/>
          </a:xfrm>
          <a:prstGeom prst="rtTriangle">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fontScale="25000" lnSpcReduction="20000"/>
          </a:bodyPr>
          <a:lstStyle/>
          <a:p>
            <a:pPr algn="ctr">
              <a:defRPr/>
            </a:pPr>
            <a:endParaRPr lang="zh-CN" altLang="en-US" sz="2100"/>
          </a:p>
        </p:txBody>
      </p:sp>
      <p:sp>
        <p:nvSpPr>
          <p:cNvPr id="30" name="MH_SubTitle_3"/>
          <p:cNvSpPr/>
          <p:nvPr>
            <p:custDataLst>
              <p:tags r:id="rId11"/>
            </p:custDataLst>
          </p:nvPr>
        </p:nvSpPr>
        <p:spPr>
          <a:xfrm>
            <a:off x="5395938" y="1812585"/>
            <a:ext cx="1335951" cy="2075955"/>
          </a:xfrm>
          <a:prstGeom prst="rect">
            <a:avLst/>
          </a:prstGeom>
          <a:solidFill>
            <a:srgbClr val="FEFFFF"/>
          </a:solidFill>
          <a:ln w="3175">
            <a:solidFill>
              <a:schemeClr val="accent3"/>
            </a:solid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54000" tIns="108000" rIns="54000" bIns="0" anchor="ctr">
            <a:normAutofit/>
          </a:bodyPr>
          <a:lstStyle/>
          <a:p>
            <a:r>
              <a:rPr lang="zh-CN" altLang="en-US" sz="1050" dirty="0">
                <a:solidFill>
                  <a:schemeClr val="tx1"/>
                </a:solidFill>
              </a:rPr>
              <a:t>凡事预则立，不预则废</a:t>
            </a:r>
            <a:r>
              <a:rPr lang="zh-CN" altLang="en-US" sz="1050" dirty="0" smtClean="0">
                <a:solidFill>
                  <a:schemeClr val="tx1"/>
                </a:solidFill>
              </a:rPr>
              <a:t>。出于</a:t>
            </a:r>
            <a:r>
              <a:rPr lang="zh-CN" altLang="en-US" sz="1050" dirty="0">
                <a:solidFill>
                  <a:schemeClr val="tx1"/>
                </a:solidFill>
              </a:rPr>
              <a:t>对自己和课程的尊重，应该做好准备工作。</a:t>
            </a:r>
          </a:p>
          <a:p>
            <a:r>
              <a:rPr lang="zh-CN" altLang="en-US" sz="1050" dirty="0">
                <a:solidFill>
                  <a:schemeClr val="tx1"/>
                </a:solidFill>
              </a:rPr>
              <a:t>清华是中国教育的旗帜，但是高楼大厦也是一点一滴说来，只有做好小事才能做好学问。</a:t>
            </a:r>
          </a:p>
        </p:txBody>
      </p:sp>
      <p:sp>
        <p:nvSpPr>
          <p:cNvPr id="31" name="MH_Other_9"/>
          <p:cNvSpPr/>
          <p:nvPr>
            <p:custDataLst>
              <p:tags r:id="rId12"/>
            </p:custDataLst>
          </p:nvPr>
        </p:nvSpPr>
        <p:spPr>
          <a:xfrm>
            <a:off x="5511288" y="1468040"/>
            <a:ext cx="784773" cy="407194"/>
          </a:xfrm>
          <a:custGeom>
            <a:avLst/>
            <a:gdLst>
              <a:gd name="connsiteX0" fmla="*/ 0 w 466725"/>
              <a:gd name="connsiteY0" fmla="*/ 0 h 533401"/>
              <a:gd name="connsiteX1" fmla="*/ 466725 w 466725"/>
              <a:gd name="connsiteY1" fmla="*/ 0 h 533401"/>
              <a:gd name="connsiteX2" fmla="*/ 466725 w 466725"/>
              <a:gd name="connsiteY2" fmla="*/ 300038 h 533401"/>
              <a:gd name="connsiteX3" fmla="*/ 233362 w 466725"/>
              <a:gd name="connsiteY3" fmla="*/ 533401 h 533401"/>
              <a:gd name="connsiteX4" fmla="*/ 233363 w 466725"/>
              <a:gd name="connsiteY4" fmla="*/ 533400 h 533401"/>
              <a:gd name="connsiteX5" fmla="*/ 0 w 466725"/>
              <a:gd name="connsiteY5" fmla="*/ 300037 h 533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725" h="533401">
                <a:moveTo>
                  <a:pt x="0" y="0"/>
                </a:moveTo>
                <a:lnTo>
                  <a:pt x="466725" y="0"/>
                </a:lnTo>
                <a:lnTo>
                  <a:pt x="466725" y="300038"/>
                </a:lnTo>
                <a:cubicBezTo>
                  <a:pt x="466725" y="428921"/>
                  <a:pt x="362245" y="533401"/>
                  <a:pt x="233362" y="533401"/>
                </a:cubicBezTo>
                <a:lnTo>
                  <a:pt x="233363" y="533400"/>
                </a:lnTo>
                <a:cubicBezTo>
                  <a:pt x="104480" y="533400"/>
                  <a:pt x="0" y="428920"/>
                  <a:pt x="0" y="300037"/>
                </a:cubicBezTo>
                <a:close/>
              </a:path>
            </a:pathLst>
          </a:custGeom>
          <a:solidFill>
            <a:schemeClr val="accent3"/>
          </a:solidFill>
          <a:ln>
            <a:noFill/>
          </a:ln>
          <a:effectLst>
            <a:outerShdw blurRad="50800" dist="254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defRPr/>
            </a:pPr>
            <a:r>
              <a:rPr lang="zh-CN" altLang="en-US" sz="1200" dirty="0" smtClean="0">
                <a:solidFill>
                  <a:srgbClr val="FEFFFF"/>
                </a:solidFill>
              </a:rPr>
              <a:t>樊小帆</a:t>
            </a:r>
            <a:endParaRPr lang="zh-CN" altLang="en-US" sz="1200" dirty="0">
              <a:solidFill>
                <a:srgbClr val="FEFFFF"/>
              </a:solidFill>
            </a:endParaRPr>
          </a:p>
        </p:txBody>
      </p:sp>
      <p:sp>
        <p:nvSpPr>
          <p:cNvPr id="32" name="MH_Other_10"/>
          <p:cNvSpPr/>
          <p:nvPr>
            <p:custDataLst>
              <p:tags r:id="rId13"/>
            </p:custDataLst>
          </p:nvPr>
        </p:nvSpPr>
        <p:spPr>
          <a:xfrm>
            <a:off x="7793547" y="1614459"/>
            <a:ext cx="138113" cy="130969"/>
          </a:xfrm>
          <a:prstGeom prst="rtTriangle">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fontScale="25000" lnSpcReduction="20000"/>
          </a:bodyPr>
          <a:lstStyle/>
          <a:p>
            <a:pPr algn="ctr">
              <a:defRPr/>
            </a:pPr>
            <a:endParaRPr lang="zh-CN" altLang="en-US" sz="2100"/>
          </a:p>
        </p:txBody>
      </p:sp>
      <p:sp>
        <p:nvSpPr>
          <p:cNvPr id="33" name="MH_SubTitle_4"/>
          <p:cNvSpPr/>
          <p:nvPr>
            <p:custDataLst>
              <p:tags r:id="rId14"/>
            </p:custDataLst>
          </p:nvPr>
        </p:nvSpPr>
        <p:spPr>
          <a:xfrm>
            <a:off x="7121312" y="1802246"/>
            <a:ext cx="1395719" cy="2086298"/>
          </a:xfrm>
          <a:prstGeom prst="rect">
            <a:avLst/>
          </a:prstGeom>
          <a:solidFill>
            <a:srgbClr val="FEFFFF"/>
          </a:solidFill>
          <a:ln w="3175">
            <a:solidFill>
              <a:srgbClr val="FF0000"/>
            </a:solid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54000" tIns="108000" rIns="54000" bIns="0" anchor="ctr">
            <a:normAutofit/>
          </a:bodyPr>
          <a:lstStyle/>
          <a:p>
            <a:pPr>
              <a:lnSpc>
                <a:spcPct val="120000"/>
              </a:lnSpc>
              <a:defRPr/>
            </a:pPr>
            <a:r>
              <a:rPr lang="zh-CN" altLang="en-US" sz="900" dirty="0" smtClean="0">
                <a:solidFill>
                  <a:schemeClr val="tx1"/>
                </a:solidFill>
              </a:rPr>
              <a:t>之前</a:t>
            </a:r>
            <a:r>
              <a:rPr lang="zh-CN" altLang="en-US" sz="900" dirty="0">
                <a:solidFill>
                  <a:schemeClr val="tx1"/>
                </a:solidFill>
              </a:rPr>
              <a:t>之前一直觉得班上没有组织，面对老师布置的作业，形同一盘散沙，沟通效率非常低。今天下午，班级民主推选出了自己的班长，制定班级架构等工作。选举完成之后，通过指导和分工学习效率得到很大提升。让我们再次认识到做事团队化和组织化的力量。</a:t>
            </a:r>
            <a:endParaRPr lang="en-US" altLang="zh-CN" sz="900" dirty="0">
              <a:solidFill>
                <a:schemeClr val="tx1"/>
              </a:solidFill>
            </a:endParaRPr>
          </a:p>
        </p:txBody>
      </p:sp>
      <p:sp>
        <p:nvSpPr>
          <p:cNvPr id="34" name="MH_Other_11"/>
          <p:cNvSpPr/>
          <p:nvPr>
            <p:custDataLst>
              <p:tags r:id="rId15"/>
            </p:custDataLst>
          </p:nvPr>
        </p:nvSpPr>
        <p:spPr>
          <a:xfrm>
            <a:off x="7105713" y="1476347"/>
            <a:ext cx="687834" cy="407194"/>
          </a:xfrm>
          <a:custGeom>
            <a:avLst/>
            <a:gdLst>
              <a:gd name="connsiteX0" fmla="*/ 0 w 466725"/>
              <a:gd name="connsiteY0" fmla="*/ 0 h 533401"/>
              <a:gd name="connsiteX1" fmla="*/ 466725 w 466725"/>
              <a:gd name="connsiteY1" fmla="*/ 0 h 533401"/>
              <a:gd name="connsiteX2" fmla="*/ 466725 w 466725"/>
              <a:gd name="connsiteY2" fmla="*/ 300038 h 533401"/>
              <a:gd name="connsiteX3" fmla="*/ 233362 w 466725"/>
              <a:gd name="connsiteY3" fmla="*/ 533401 h 533401"/>
              <a:gd name="connsiteX4" fmla="*/ 233363 w 466725"/>
              <a:gd name="connsiteY4" fmla="*/ 533400 h 533401"/>
              <a:gd name="connsiteX5" fmla="*/ 0 w 466725"/>
              <a:gd name="connsiteY5" fmla="*/ 300037 h 533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725" h="533401">
                <a:moveTo>
                  <a:pt x="0" y="0"/>
                </a:moveTo>
                <a:lnTo>
                  <a:pt x="466725" y="0"/>
                </a:lnTo>
                <a:lnTo>
                  <a:pt x="466725" y="300038"/>
                </a:lnTo>
                <a:cubicBezTo>
                  <a:pt x="466725" y="428921"/>
                  <a:pt x="362245" y="533401"/>
                  <a:pt x="233362" y="533401"/>
                </a:cubicBezTo>
                <a:lnTo>
                  <a:pt x="233363" y="533400"/>
                </a:lnTo>
                <a:cubicBezTo>
                  <a:pt x="104480" y="533400"/>
                  <a:pt x="0" y="428920"/>
                  <a:pt x="0" y="300037"/>
                </a:cubicBezTo>
                <a:close/>
              </a:path>
            </a:pathLst>
          </a:custGeom>
          <a:solidFill>
            <a:srgbClr val="FF0000"/>
          </a:solidFill>
          <a:ln>
            <a:noFill/>
          </a:ln>
          <a:effectLst>
            <a:outerShdw blurRad="50800" dist="254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normAutofit fontScale="62500" lnSpcReduction="20000"/>
          </a:bodyPr>
          <a:lstStyle/>
          <a:p>
            <a:pPr algn="ctr">
              <a:defRPr/>
            </a:pPr>
            <a:r>
              <a:rPr lang="zh-CN" altLang="en-US" sz="2100" dirty="0" smtClean="0">
                <a:solidFill>
                  <a:srgbClr val="FEFFFF"/>
                </a:solidFill>
              </a:rPr>
              <a:t>杨进进</a:t>
            </a:r>
            <a:endParaRPr lang="zh-CN" altLang="en-US" sz="2100" dirty="0">
              <a:solidFill>
                <a:srgbClr val="FEFFFF"/>
              </a:solidFill>
            </a:endParaRPr>
          </a:p>
        </p:txBody>
      </p:sp>
      <p:sp>
        <p:nvSpPr>
          <p:cNvPr id="39" name="MH_Other_1"/>
          <p:cNvSpPr/>
          <p:nvPr>
            <p:custDataLst>
              <p:tags r:id="rId16"/>
            </p:custDataLst>
          </p:nvPr>
        </p:nvSpPr>
        <p:spPr>
          <a:xfrm rot="16200000">
            <a:off x="4430246" y="2868826"/>
            <a:ext cx="1564481" cy="385763"/>
          </a:xfrm>
          <a:prstGeom prst="parallelogram">
            <a:avLst>
              <a:gd name="adj" fmla="val 156667"/>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fontScale="62500" lnSpcReduction="20000"/>
          </a:bodyPr>
          <a:lstStyle/>
          <a:p>
            <a:pPr algn="ctr">
              <a:defRPr/>
            </a:pPr>
            <a:endParaRPr lang="zh-CN" altLang="en-US" sz="1350"/>
          </a:p>
        </p:txBody>
      </p:sp>
      <p:sp>
        <p:nvSpPr>
          <p:cNvPr id="41" name="MH_Other_2"/>
          <p:cNvSpPr/>
          <p:nvPr>
            <p:custDataLst>
              <p:tags r:id="rId17"/>
            </p:custDataLst>
          </p:nvPr>
        </p:nvSpPr>
        <p:spPr>
          <a:xfrm>
            <a:off x="2987909" y="1647159"/>
            <a:ext cx="138113" cy="130969"/>
          </a:xfrm>
          <a:prstGeom prst="rtTriangle">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fontScale="25000" lnSpcReduction="20000"/>
          </a:bodyPr>
          <a:lstStyle/>
          <a:p>
            <a:pPr algn="ctr">
              <a:defRPr/>
            </a:pPr>
            <a:endParaRPr lang="zh-CN" altLang="en-US" sz="2100"/>
          </a:p>
        </p:txBody>
      </p:sp>
      <p:sp>
        <p:nvSpPr>
          <p:cNvPr id="40" name="MH_SubTitle_2"/>
          <p:cNvSpPr/>
          <p:nvPr>
            <p:custDataLst>
              <p:tags r:id="rId18"/>
            </p:custDataLst>
          </p:nvPr>
        </p:nvSpPr>
        <p:spPr>
          <a:xfrm>
            <a:off x="3819552" y="1814317"/>
            <a:ext cx="1219645" cy="2072493"/>
          </a:xfrm>
          <a:prstGeom prst="rect">
            <a:avLst/>
          </a:prstGeom>
          <a:solidFill>
            <a:srgbClr val="FEFFFF"/>
          </a:solidFill>
          <a:ln w="3175">
            <a:solidFill>
              <a:schemeClr val="accent2"/>
            </a:solid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54000" tIns="108000" rIns="54000" bIns="0" anchor="ctr">
            <a:normAutofit fontScale="62500" lnSpcReduction="20000"/>
          </a:bodyPr>
          <a:lstStyle/>
          <a:p>
            <a:pPr>
              <a:lnSpc>
                <a:spcPct val="120000"/>
              </a:lnSpc>
              <a:defRPr/>
            </a:pPr>
            <a:r>
              <a:rPr lang="zh-CN" altLang="en-US" sz="1200" dirty="0"/>
              <a:t>在</a:t>
            </a:r>
            <a:r>
              <a:rPr lang="zh-CN" altLang="en-US" sz="1300" dirty="0">
                <a:solidFill>
                  <a:schemeClr val="tx1"/>
                </a:solidFill>
              </a:rPr>
              <a:t>经过了第一天的紧张刺激和时间拉锯后，第二天的内容无疑是对智力和体力的双重考验</a:t>
            </a:r>
            <a:r>
              <a:rPr lang="zh-CN" altLang="en-US" sz="1300" dirty="0" smtClean="0">
                <a:solidFill>
                  <a:schemeClr val="tx1"/>
                </a:solidFill>
              </a:rPr>
              <a:t>。今天</a:t>
            </a:r>
            <a:r>
              <a:rPr lang="zh-CN" altLang="en-US" sz="1300" dirty="0">
                <a:solidFill>
                  <a:schemeClr val="tx1"/>
                </a:solidFill>
              </a:rPr>
              <a:t>占据较大篇幅的是对目前课程过程中所出现的各类问题进行的剖析。在不断的冲突中磨合前进，达到本次课程的预定目标，并于其中获取分析问题解决问题的思路，也是</a:t>
            </a:r>
            <a:r>
              <a:rPr lang="zh-CN" altLang="en-US" sz="1300" dirty="0" smtClean="0">
                <a:solidFill>
                  <a:schemeClr val="tx1"/>
                </a:solidFill>
              </a:rPr>
              <a:t>课程给予我们</a:t>
            </a:r>
            <a:r>
              <a:rPr lang="zh-CN" altLang="en-US" sz="1300" dirty="0">
                <a:solidFill>
                  <a:schemeClr val="tx1"/>
                </a:solidFill>
              </a:rPr>
              <a:t>的收获。</a:t>
            </a:r>
          </a:p>
        </p:txBody>
      </p:sp>
      <p:sp>
        <p:nvSpPr>
          <p:cNvPr id="37" name="MH_Other_11"/>
          <p:cNvSpPr/>
          <p:nvPr>
            <p:custDataLst>
              <p:tags r:id="rId19"/>
            </p:custDataLst>
          </p:nvPr>
        </p:nvSpPr>
        <p:spPr>
          <a:xfrm>
            <a:off x="3877646" y="1476347"/>
            <a:ext cx="706020" cy="407194"/>
          </a:xfrm>
          <a:custGeom>
            <a:avLst/>
            <a:gdLst>
              <a:gd name="connsiteX0" fmla="*/ 0 w 466725"/>
              <a:gd name="connsiteY0" fmla="*/ 0 h 533401"/>
              <a:gd name="connsiteX1" fmla="*/ 466725 w 466725"/>
              <a:gd name="connsiteY1" fmla="*/ 0 h 533401"/>
              <a:gd name="connsiteX2" fmla="*/ 466725 w 466725"/>
              <a:gd name="connsiteY2" fmla="*/ 300038 h 533401"/>
              <a:gd name="connsiteX3" fmla="*/ 233362 w 466725"/>
              <a:gd name="connsiteY3" fmla="*/ 533401 h 533401"/>
              <a:gd name="connsiteX4" fmla="*/ 233363 w 466725"/>
              <a:gd name="connsiteY4" fmla="*/ 533400 h 533401"/>
              <a:gd name="connsiteX5" fmla="*/ 0 w 466725"/>
              <a:gd name="connsiteY5" fmla="*/ 300037 h 533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725" h="533401">
                <a:moveTo>
                  <a:pt x="0" y="0"/>
                </a:moveTo>
                <a:lnTo>
                  <a:pt x="466725" y="0"/>
                </a:lnTo>
                <a:lnTo>
                  <a:pt x="466725" y="300038"/>
                </a:lnTo>
                <a:cubicBezTo>
                  <a:pt x="466725" y="428921"/>
                  <a:pt x="362245" y="533401"/>
                  <a:pt x="233362" y="533401"/>
                </a:cubicBezTo>
                <a:lnTo>
                  <a:pt x="233363" y="533400"/>
                </a:lnTo>
                <a:cubicBezTo>
                  <a:pt x="104480" y="533400"/>
                  <a:pt x="0" y="428920"/>
                  <a:pt x="0" y="300037"/>
                </a:cubicBezTo>
                <a:close/>
              </a:path>
            </a:pathLst>
          </a:custGeom>
          <a:solidFill>
            <a:schemeClr val="accent4"/>
          </a:solidFill>
          <a:ln>
            <a:noFill/>
          </a:ln>
          <a:effectLst>
            <a:outerShdw blurRad="50800" dist="254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defRPr/>
            </a:pPr>
            <a:r>
              <a:rPr lang="zh-CN" altLang="en-US" sz="1400" dirty="0">
                <a:solidFill>
                  <a:srgbClr val="FEFFFF"/>
                </a:solidFill>
              </a:rPr>
              <a:t>高扬</a:t>
            </a:r>
          </a:p>
        </p:txBody>
      </p:sp>
      <p:sp>
        <p:nvSpPr>
          <p:cNvPr id="42" name="MH_Other_1"/>
          <p:cNvSpPr/>
          <p:nvPr>
            <p:custDataLst>
              <p:tags r:id="rId20"/>
            </p:custDataLst>
          </p:nvPr>
        </p:nvSpPr>
        <p:spPr>
          <a:xfrm rot="16200000">
            <a:off x="2837764" y="2868826"/>
            <a:ext cx="1564481" cy="385763"/>
          </a:xfrm>
          <a:prstGeom prst="parallelogram">
            <a:avLst>
              <a:gd name="adj" fmla="val 156667"/>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fontScale="62500" lnSpcReduction="20000"/>
          </a:bodyPr>
          <a:lstStyle/>
          <a:p>
            <a:pPr algn="ctr">
              <a:defRPr/>
            </a:pPr>
            <a:endParaRPr lang="zh-CN" altLang="en-US" sz="1350"/>
          </a:p>
        </p:txBody>
      </p:sp>
    </p:spTree>
    <p:extLst>
      <p:ext uri="{BB962C8B-B14F-4D97-AF65-F5344CB8AC3E}">
        <p14:creationId xmlns:p14="http://schemas.microsoft.com/office/powerpoint/2010/main" val="1018199275"/>
      </p:ext>
    </p:extLst>
  </p:cSld>
  <p:clrMapOvr>
    <a:masterClrMapping/>
  </p:clrMapOvr>
  <p:transition spd="slow" advClick="0" advTm="4000">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barn(outVertical)">
                                          <p:cBhvr>
                                            <p:cTn id="7" dur="500"/>
                                            <p:tgtEl>
                                              <p:spTgt spid="22"/>
                                            </p:tgtEl>
                                          </p:cBhvr>
                                        </p:animEffect>
                                      </p:childTnLst>
                                    </p:cTn>
                                  </p:par>
                                </p:childTnLst>
                              </p:cTn>
                            </p:par>
                            <p:par>
                              <p:cTn id="8" fill="hold">
                                <p:stCondLst>
                                  <p:cond delay="500"/>
                                </p:stCondLst>
                                <p:childTnLst>
                                  <p:par>
                                    <p:cTn id="9" presetID="2" presetClass="entr" presetSubtype="1" fill="hold" grpId="0" nodeType="afterEffect" p14:presetBounceEnd="20000">
                                      <p:stCondLst>
                                        <p:cond delay="0"/>
                                      </p:stCondLst>
                                      <p:childTnLst>
                                        <p:set>
                                          <p:cBhvr>
                                            <p:cTn id="10" dur="1" fill="hold">
                                              <p:stCondLst>
                                                <p:cond delay="0"/>
                                              </p:stCondLst>
                                            </p:cTn>
                                            <p:tgtEl>
                                              <p:spTgt spid="23"/>
                                            </p:tgtEl>
                                            <p:attrNameLst>
                                              <p:attrName>style.visibility</p:attrName>
                                            </p:attrNameLst>
                                          </p:cBhvr>
                                          <p:to>
                                            <p:strVal val="visible"/>
                                          </p:to>
                                        </p:set>
                                        <p:anim calcmode="lin" valueType="num" p14:bounceEnd="20000">
                                          <p:cBhvr additive="base">
                                            <p:cTn id="11" dur="500" fill="hold"/>
                                            <p:tgtEl>
                                              <p:spTgt spid="23"/>
                                            </p:tgtEl>
                                            <p:attrNameLst>
                                              <p:attrName>ppt_x</p:attrName>
                                            </p:attrNameLst>
                                          </p:cBhvr>
                                          <p:tavLst>
                                            <p:tav tm="0">
                                              <p:val>
                                                <p:strVal val="#ppt_x"/>
                                              </p:val>
                                            </p:tav>
                                            <p:tav tm="100000">
                                              <p:val>
                                                <p:strVal val="#ppt_x"/>
                                              </p:val>
                                            </p:tav>
                                          </p:tavLst>
                                        </p:anim>
                                        <p:anim calcmode="lin" valueType="num" p14:bounceEnd="20000">
                                          <p:cBhvr additive="base">
                                            <p:cTn id="12" dur="500" fill="hold"/>
                                            <p:tgtEl>
                                              <p:spTgt spid="23"/>
                                            </p:tgtEl>
                                            <p:attrNameLst>
                                              <p:attrName>ppt_y</p:attrName>
                                            </p:attrNameLst>
                                          </p:cBhvr>
                                          <p:tavLst>
                                            <p:tav tm="0">
                                              <p:val>
                                                <p:strVal val="0-#ppt_h/2"/>
                                              </p:val>
                                            </p:tav>
                                            <p:tav tm="100000">
                                              <p:val>
                                                <p:strVal val="#ppt_y"/>
                                              </p:val>
                                            </p:tav>
                                          </p:tavLst>
                                        </p:anim>
                                      </p:childTnLst>
                                    </p:cTn>
                                  </p:par>
                                </p:childTnLst>
                              </p:cTn>
                            </p:par>
                            <p:par>
                              <p:cTn id="13" fill="hold">
                                <p:stCondLst>
                                  <p:cond delay="1000"/>
                                </p:stCondLst>
                                <p:childTnLst>
                                  <p:par>
                                    <p:cTn id="14" presetID="22" presetClass="entr" presetSubtype="1" fill="hold" grpId="0" nodeType="after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wipe(up)">
                                          <p:cBhvr>
                                            <p:cTn id="16" dur="500"/>
                                            <p:tgtEl>
                                              <p:spTgt spid="21"/>
                                            </p:tgtEl>
                                          </p:cBhvr>
                                        </p:animEffect>
                                      </p:childTnLst>
                                    </p:cTn>
                                  </p:par>
                                </p:childTnLst>
                              </p:cTn>
                            </p:par>
                            <p:par>
                              <p:cTn id="17" fill="hold">
                                <p:stCondLst>
                                  <p:cond delay="1500"/>
                                </p:stCondLst>
                                <p:childTnLst>
                                  <p:par>
                                    <p:cTn id="18" presetID="22" presetClass="entr" presetSubtype="8" fill="hold" grpId="0" nodeType="after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wipe(left)">
                                          <p:cBhvr>
                                            <p:cTn id="20" dur="500"/>
                                            <p:tgtEl>
                                              <p:spTgt spid="20"/>
                                            </p:tgtEl>
                                          </p:cBhvr>
                                        </p:animEffect>
                                      </p:childTnLst>
                                    </p:cTn>
                                  </p:par>
                                </p:childTnLst>
                              </p:cTn>
                            </p:par>
                            <p:par>
                              <p:cTn id="21" fill="hold">
                                <p:stCondLst>
                                  <p:cond delay="2000"/>
                                </p:stCondLst>
                                <p:childTnLst>
                                  <p:par>
                                    <p:cTn id="22" presetID="16" presetClass="entr" presetSubtype="37" fill="hold" grpId="0" nodeType="afterEffect">
                                      <p:stCondLst>
                                        <p:cond delay="0"/>
                                      </p:stCondLst>
                                      <p:childTnLst>
                                        <p:set>
                                          <p:cBhvr>
                                            <p:cTn id="23" dur="1" fill="hold">
                                              <p:stCondLst>
                                                <p:cond delay="0"/>
                                              </p:stCondLst>
                                            </p:cTn>
                                            <p:tgtEl>
                                              <p:spTgt spid="26"/>
                                            </p:tgtEl>
                                            <p:attrNameLst>
                                              <p:attrName>style.visibility</p:attrName>
                                            </p:attrNameLst>
                                          </p:cBhvr>
                                          <p:to>
                                            <p:strVal val="visible"/>
                                          </p:to>
                                        </p:set>
                                        <p:animEffect transition="in" filter="barn(outVertical)">
                                          <p:cBhvr>
                                            <p:cTn id="24" dur="500"/>
                                            <p:tgtEl>
                                              <p:spTgt spid="26"/>
                                            </p:tgtEl>
                                          </p:cBhvr>
                                        </p:animEffect>
                                      </p:childTnLst>
                                    </p:cTn>
                                  </p:par>
                                </p:childTnLst>
                              </p:cTn>
                            </p:par>
                            <p:par>
                              <p:cTn id="25" fill="hold">
                                <p:stCondLst>
                                  <p:cond delay="2500"/>
                                </p:stCondLst>
                                <p:childTnLst>
                                  <p:par>
                                    <p:cTn id="26" presetID="2" presetClass="entr" presetSubtype="1" fill="hold" grpId="0" nodeType="afterEffect" p14:presetBounceEnd="20000">
                                      <p:stCondLst>
                                        <p:cond delay="0"/>
                                      </p:stCondLst>
                                      <p:childTnLst>
                                        <p:set>
                                          <p:cBhvr>
                                            <p:cTn id="27" dur="1" fill="hold">
                                              <p:stCondLst>
                                                <p:cond delay="0"/>
                                              </p:stCondLst>
                                            </p:cTn>
                                            <p:tgtEl>
                                              <p:spTgt spid="27"/>
                                            </p:tgtEl>
                                            <p:attrNameLst>
                                              <p:attrName>style.visibility</p:attrName>
                                            </p:attrNameLst>
                                          </p:cBhvr>
                                          <p:to>
                                            <p:strVal val="visible"/>
                                          </p:to>
                                        </p:set>
                                        <p:anim calcmode="lin" valueType="num" p14:bounceEnd="20000">
                                          <p:cBhvr additive="base">
                                            <p:cTn id="28" dur="500" fill="hold"/>
                                            <p:tgtEl>
                                              <p:spTgt spid="27"/>
                                            </p:tgtEl>
                                            <p:attrNameLst>
                                              <p:attrName>ppt_x</p:attrName>
                                            </p:attrNameLst>
                                          </p:cBhvr>
                                          <p:tavLst>
                                            <p:tav tm="0">
                                              <p:val>
                                                <p:strVal val="#ppt_x"/>
                                              </p:val>
                                            </p:tav>
                                            <p:tav tm="100000">
                                              <p:val>
                                                <p:strVal val="#ppt_x"/>
                                              </p:val>
                                            </p:tav>
                                          </p:tavLst>
                                        </p:anim>
                                        <p:anim calcmode="lin" valueType="num" p14:bounceEnd="20000">
                                          <p:cBhvr additive="base">
                                            <p:cTn id="29" dur="500" fill="hold"/>
                                            <p:tgtEl>
                                              <p:spTgt spid="27"/>
                                            </p:tgtEl>
                                            <p:attrNameLst>
                                              <p:attrName>ppt_y</p:attrName>
                                            </p:attrNameLst>
                                          </p:cBhvr>
                                          <p:tavLst>
                                            <p:tav tm="0">
                                              <p:val>
                                                <p:strVal val="0-#ppt_h/2"/>
                                              </p:val>
                                            </p:tav>
                                            <p:tav tm="100000">
                                              <p:val>
                                                <p:strVal val="#ppt_y"/>
                                              </p:val>
                                            </p:tav>
                                          </p:tavLst>
                                        </p:anim>
                                      </p:childTnLst>
                                    </p:cTn>
                                  </p:par>
                                </p:childTnLst>
                              </p:cTn>
                            </p:par>
                            <p:par>
                              <p:cTn id="30" fill="hold">
                                <p:stCondLst>
                                  <p:cond delay="3000"/>
                                </p:stCondLst>
                                <p:childTnLst>
                                  <p:par>
                                    <p:cTn id="31" presetID="22" presetClass="entr" presetSubtype="1" fill="hold" grpId="0" nodeType="afterEffect">
                                      <p:stCondLst>
                                        <p:cond delay="0"/>
                                      </p:stCondLst>
                                      <p:childTnLst>
                                        <p:set>
                                          <p:cBhvr>
                                            <p:cTn id="32" dur="1" fill="hold">
                                              <p:stCondLst>
                                                <p:cond delay="0"/>
                                              </p:stCondLst>
                                            </p:cTn>
                                            <p:tgtEl>
                                              <p:spTgt spid="25"/>
                                            </p:tgtEl>
                                            <p:attrNameLst>
                                              <p:attrName>style.visibility</p:attrName>
                                            </p:attrNameLst>
                                          </p:cBhvr>
                                          <p:to>
                                            <p:strVal val="visible"/>
                                          </p:to>
                                        </p:set>
                                        <p:animEffect transition="in" filter="wipe(up)">
                                          <p:cBhvr>
                                            <p:cTn id="33" dur="500"/>
                                            <p:tgtEl>
                                              <p:spTgt spid="25"/>
                                            </p:tgtEl>
                                          </p:cBhvr>
                                        </p:animEffect>
                                      </p:childTnLst>
                                    </p:cTn>
                                  </p:par>
                                </p:childTnLst>
                              </p:cTn>
                            </p:par>
                            <p:par>
                              <p:cTn id="34" fill="hold">
                                <p:stCondLst>
                                  <p:cond delay="3500"/>
                                </p:stCondLst>
                                <p:childTnLst>
                                  <p:par>
                                    <p:cTn id="35" presetID="22" presetClass="entr" presetSubtype="8" fill="hold" grpId="0" nodeType="after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wipe(left)">
                                          <p:cBhvr>
                                            <p:cTn id="37" dur="500"/>
                                            <p:tgtEl>
                                              <p:spTgt spid="24"/>
                                            </p:tgtEl>
                                          </p:cBhvr>
                                        </p:animEffect>
                                      </p:childTnLst>
                                    </p:cTn>
                                  </p:par>
                                </p:childTnLst>
                              </p:cTn>
                            </p:par>
                            <p:par>
                              <p:cTn id="38" fill="hold">
                                <p:stCondLst>
                                  <p:cond delay="4000"/>
                                </p:stCondLst>
                                <p:childTnLst>
                                  <p:par>
                                    <p:cTn id="39" presetID="16" presetClass="entr" presetSubtype="37" fill="hold" grpId="0" nodeType="afterEffect">
                                      <p:stCondLst>
                                        <p:cond delay="0"/>
                                      </p:stCondLst>
                                      <p:childTnLst>
                                        <p:set>
                                          <p:cBhvr>
                                            <p:cTn id="40" dur="1" fill="hold">
                                              <p:stCondLst>
                                                <p:cond delay="0"/>
                                              </p:stCondLst>
                                            </p:cTn>
                                            <p:tgtEl>
                                              <p:spTgt spid="30"/>
                                            </p:tgtEl>
                                            <p:attrNameLst>
                                              <p:attrName>style.visibility</p:attrName>
                                            </p:attrNameLst>
                                          </p:cBhvr>
                                          <p:to>
                                            <p:strVal val="visible"/>
                                          </p:to>
                                        </p:set>
                                        <p:animEffect transition="in" filter="barn(outVertical)">
                                          <p:cBhvr>
                                            <p:cTn id="41" dur="500"/>
                                            <p:tgtEl>
                                              <p:spTgt spid="30"/>
                                            </p:tgtEl>
                                          </p:cBhvr>
                                        </p:animEffect>
                                      </p:childTnLst>
                                    </p:cTn>
                                  </p:par>
                                </p:childTnLst>
                              </p:cTn>
                            </p:par>
                            <p:par>
                              <p:cTn id="42" fill="hold">
                                <p:stCondLst>
                                  <p:cond delay="4500"/>
                                </p:stCondLst>
                                <p:childTnLst>
                                  <p:par>
                                    <p:cTn id="43" presetID="2" presetClass="entr" presetSubtype="1" fill="hold" grpId="0" nodeType="afterEffect" p14:presetBounceEnd="20000">
                                      <p:stCondLst>
                                        <p:cond delay="0"/>
                                      </p:stCondLst>
                                      <p:childTnLst>
                                        <p:set>
                                          <p:cBhvr>
                                            <p:cTn id="44" dur="1" fill="hold">
                                              <p:stCondLst>
                                                <p:cond delay="0"/>
                                              </p:stCondLst>
                                            </p:cTn>
                                            <p:tgtEl>
                                              <p:spTgt spid="31"/>
                                            </p:tgtEl>
                                            <p:attrNameLst>
                                              <p:attrName>style.visibility</p:attrName>
                                            </p:attrNameLst>
                                          </p:cBhvr>
                                          <p:to>
                                            <p:strVal val="visible"/>
                                          </p:to>
                                        </p:set>
                                        <p:anim calcmode="lin" valueType="num" p14:bounceEnd="20000">
                                          <p:cBhvr additive="base">
                                            <p:cTn id="45" dur="500" fill="hold"/>
                                            <p:tgtEl>
                                              <p:spTgt spid="31"/>
                                            </p:tgtEl>
                                            <p:attrNameLst>
                                              <p:attrName>ppt_x</p:attrName>
                                            </p:attrNameLst>
                                          </p:cBhvr>
                                          <p:tavLst>
                                            <p:tav tm="0">
                                              <p:val>
                                                <p:strVal val="#ppt_x"/>
                                              </p:val>
                                            </p:tav>
                                            <p:tav tm="100000">
                                              <p:val>
                                                <p:strVal val="#ppt_x"/>
                                              </p:val>
                                            </p:tav>
                                          </p:tavLst>
                                        </p:anim>
                                        <p:anim calcmode="lin" valueType="num" p14:bounceEnd="20000">
                                          <p:cBhvr additive="base">
                                            <p:cTn id="46" dur="500" fill="hold"/>
                                            <p:tgtEl>
                                              <p:spTgt spid="31"/>
                                            </p:tgtEl>
                                            <p:attrNameLst>
                                              <p:attrName>ppt_y</p:attrName>
                                            </p:attrNameLst>
                                          </p:cBhvr>
                                          <p:tavLst>
                                            <p:tav tm="0">
                                              <p:val>
                                                <p:strVal val="0-#ppt_h/2"/>
                                              </p:val>
                                            </p:tav>
                                            <p:tav tm="100000">
                                              <p:val>
                                                <p:strVal val="#ppt_y"/>
                                              </p:val>
                                            </p:tav>
                                          </p:tavLst>
                                        </p:anim>
                                      </p:childTnLst>
                                    </p:cTn>
                                  </p:par>
                                </p:childTnLst>
                              </p:cTn>
                            </p:par>
                            <p:par>
                              <p:cTn id="47" fill="hold">
                                <p:stCondLst>
                                  <p:cond delay="5000"/>
                                </p:stCondLst>
                                <p:childTnLst>
                                  <p:par>
                                    <p:cTn id="48" presetID="22" presetClass="entr" presetSubtype="1" fill="hold" grpId="0" nodeType="afterEffect">
                                      <p:stCondLst>
                                        <p:cond delay="0"/>
                                      </p:stCondLst>
                                      <p:childTnLst>
                                        <p:set>
                                          <p:cBhvr>
                                            <p:cTn id="49" dur="1" fill="hold">
                                              <p:stCondLst>
                                                <p:cond delay="0"/>
                                              </p:stCondLst>
                                            </p:cTn>
                                            <p:tgtEl>
                                              <p:spTgt spid="29"/>
                                            </p:tgtEl>
                                            <p:attrNameLst>
                                              <p:attrName>style.visibility</p:attrName>
                                            </p:attrNameLst>
                                          </p:cBhvr>
                                          <p:to>
                                            <p:strVal val="visible"/>
                                          </p:to>
                                        </p:set>
                                        <p:animEffect transition="in" filter="wipe(up)">
                                          <p:cBhvr>
                                            <p:cTn id="50" dur="500"/>
                                            <p:tgtEl>
                                              <p:spTgt spid="29"/>
                                            </p:tgtEl>
                                          </p:cBhvr>
                                        </p:animEffect>
                                      </p:childTnLst>
                                    </p:cTn>
                                  </p:par>
                                </p:childTnLst>
                              </p:cTn>
                            </p:par>
                            <p:par>
                              <p:cTn id="51" fill="hold">
                                <p:stCondLst>
                                  <p:cond delay="5500"/>
                                </p:stCondLst>
                                <p:childTnLst>
                                  <p:par>
                                    <p:cTn id="52" presetID="22" presetClass="entr" presetSubtype="8" fill="hold" grpId="0" nodeType="afterEffect">
                                      <p:stCondLst>
                                        <p:cond delay="0"/>
                                      </p:stCondLst>
                                      <p:childTnLst>
                                        <p:set>
                                          <p:cBhvr>
                                            <p:cTn id="53" dur="1" fill="hold">
                                              <p:stCondLst>
                                                <p:cond delay="0"/>
                                              </p:stCondLst>
                                            </p:cTn>
                                            <p:tgtEl>
                                              <p:spTgt spid="28"/>
                                            </p:tgtEl>
                                            <p:attrNameLst>
                                              <p:attrName>style.visibility</p:attrName>
                                            </p:attrNameLst>
                                          </p:cBhvr>
                                          <p:to>
                                            <p:strVal val="visible"/>
                                          </p:to>
                                        </p:set>
                                        <p:animEffect transition="in" filter="wipe(left)">
                                          <p:cBhvr>
                                            <p:cTn id="54" dur="500"/>
                                            <p:tgtEl>
                                              <p:spTgt spid="28"/>
                                            </p:tgtEl>
                                          </p:cBhvr>
                                        </p:animEffect>
                                      </p:childTnLst>
                                    </p:cTn>
                                  </p:par>
                                </p:childTnLst>
                              </p:cTn>
                            </p:par>
                            <p:par>
                              <p:cTn id="55" fill="hold">
                                <p:stCondLst>
                                  <p:cond delay="6000"/>
                                </p:stCondLst>
                                <p:childTnLst>
                                  <p:par>
                                    <p:cTn id="56" presetID="16" presetClass="entr" presetSubtype="37" fill="hold" grpId="0" nodeType="afterEffect">
                                      <p:stCondLst>
                                        <p:cond delay="0"/>
                                      </p:stCondLst>
                                      <p:childTnLst>
                                        <p:set>
                                          <p:cBhvr>
                                            <p:cTn id="57" dur="1" fill="hold">
                                              <p:stCondLst>
                                                <p:cond delay="0"/>
                                              </p:stCondLst>
                                            </p:cTn>
                                            <p:tgtEl>
                                              <p:spTgt spid="33"/>
                                            </p:tgtEl>
                                            <p:attrNameLst>
                                              <p:attrName>style.visibility</p:attrName>
                                            </p:attrNameLst>
                                          </p:cBhvr>
                                          <p:to>
                                            <p:strVal val="visible"/>
                                          </p:to>
                                        </p:set>
                                        <p:animEffect transition="in" filter="barn(outVertical)">
                                          <p:cBhvr>
                                            <p:cTn id="58" dur="500"/>
                                            <p:tgtEl>
                                              <p:spTgt spid="33"/>
                                            </p:tgtEl>
                                          </p:cBhvr>
                                        </p:animEffect>
                                      </p:childTnLst>
                                    </p:cTn>
                                  </p:par>
                                </p:childTnLst>
                              </p:cTn>
                            </p:par>
                            <p:par>
                              <p:cTn id="59" fill="hold">
                                <p:stCondLst>
                                  <p:cond delay="6500"/>
                                </p:stCondLst>
                                <p:childTnLst>
                                  <p:par>
                                    <p:cTn id="60" presetID="2" presetClass="entr" presetSubtype="1" fill="hold" grpId="0" nodeType="afterEffect" p14:presetBounceEnd="20000">
                                      <p:stCondLst>
                                        <p:cond delay="0"/>
                                      </p:stCondLst>
                                      <p:childTnLst>
                                        <p:set>
                                          <p:cBhvr>
                                            <p:cTn id="61" dur="1" fill="hold">
                                              <p:stCondLst>
                                                <p:cond delay="0"/>
                                              </p:stCondLst>
                                            </p:cTn>
                                            <p:tgtEl>
                                              <p:spTgt spid="34"/>
                                            </p:tgtEl>
                                            <p:attrNameLst>
                                              <p:attrName>style.visibility</p:attrName>
                                            </p:attrNameLst>
                                          </p:cBhvr>
                                          <p:to>
                                            <p:strVal val="visible"/>
                                          </p:to>
                                        </p:set>
                                        <p:anim calcmode="lin" valueType="num" p14:bounceEnd="20000">
                                          <p:cBhvr additive="base">
                                            <p:cTn id="62" dur="500" fill="hold"/>
                                            <p:tgtEl>
                                              <p:spTgt spid="34"/>
                                            </p:tgtEl>
                                            <p:attrNameLst>
                                              <p:attrName>ppt_x</p:attrName>
                                            </p:attrNameLst>
                                          </p:cBhvr>
                                          <p:tavLst>
                                            <p:tav tm="0">
                                              <p:val>
                                                <p:strVal val="#ppt_x"/>
                                              </p:val>
                                            </p:tav>
                                            <p:tav tm="100000">
                                              <p:val>
                                                <p:strVal val="#ppt_x"/>
                                              </p:val>
                                            </p:tav>
                                          </p:tavLst>
                                        </p:anim>
                                        <p:anim calcmode="lin" valueType="num" p14:bounceEnd="20000">
                                          <p:cBhvr additive="base">
                                            <p:cTn id="63" dur="500" fill="hold"/>
                                            <p:tgtEl>
                                              <p:spTgt spid="34"/>
                                            </p:tgtEl>
                                            <p:attrNameLst>
                                              <p:attrName>ppt_y</p:attrName>
                                            </p:attrNameLst>
                                          </p:cBhvr>
                                          <p:tavLst>
                                            <p:tav tm="0">
                                              <p:val>
                                                <p:strVal val="0-#ppt_h/2"/>
                                              </p:val>
                                            </p:tav>
                                            <p:tav tm="100000">
                                              <p:val>
                                                <p:strVal val="#ppt_y"/>
                                              </p:val>
                                            </p:tav>
                                          </p:tavLst>
                                        </p:anim>
                                      </p:childTnLst>
                                    </p:cTn>
                                  </p:par>
                                </p:childTnLst>
                              </p:cTn>
                            </p:par>
                            <p:par>
                              <p:cTn id="64" fill="hold">
                                <p:stCondLst>
                                  <p:cond delay="7000"/>
                                </p:stCondLst>
                                <p:childTnLst>
                                  <p:par>
                                    <p:cTn id="65" presetID="22" presetClass="entr" presetSubtype="1" fill="hold" grpId="0" nodeType="afterEffect">
                                      <p:stCondLst>
                                        <p:cond delay="0"/>
                                      </p:stCondLst>
                                      <p:childTnLst>
                                        <p:set>
                                          <p:cBhvr>
                                            <p:cTn id="66" dur="1" fill="hold">
                                              <p:stCondLst>
                                                <p:cond delay="0"/>
                                              </p:stCondLst>
                                            </p:cTn>
                                            <p:tgtEl>
                                              <p:spTgt spid="32"/>
                                            </p:tgtEl>
                                            <p:attrNameLst>
                                              <p:attrName>style.visibility</p:attrName>
                                            </p:attrNameLst>
                                          </p:cBhvr>
                                          <p:to>
                                            <p:strVal val="visible"/>
                                          </p:to>
                                        </p:set>
                                        <p:animEffect transition="in" filter="wipe(up)">
                                          <p:cBhvr>
                                            <p:cTn id="67" dur="500"/>
                                            <p:tgtEl>
                                              <p:spTgt spid="32"/>
                                            </p:tgtEl>
                                          </p:cBhvr>
                                        </p:animEffect>
                                      </p:childTnLst>
                                    </p:cTn>
                                  </p:par>
                                </p:childTnLst>
                              </p:cTn>
                            </p:par>
                            <p:par>
                              <p:cTn id="68" fill="hold">
                                <p:stCondLst>
                                  <p:cond delay="7500"/>
                                </p:stCondLst>
                                <p:childTnLst>
                                  <p:par>
                                    <p:cTn id="69" presetID="2" presetClass="entr" presetSubtype="1" fill="hold" grpId="0" nodeType="afterEffect" p14:presetBounceEnd="20000">
                                      <p:stCondLst>
                                        <p:cond delay="0"/>
                                      </p:stCondLst>
                                      <p:childTnLst>
                                        <p:set>
                                          <p:cBhvr>
                                            <p:cTn id="70" dur="1" fill="hold">
                                              <p:stCondLst>
                                                <p:cond delay="0"/>
                                              </p:stCondLst>
                                            </p:cTn>
                                            <p:tgtEl>
                                              <p:spTgt spid="37"/>
                                            </p:tgtEl>
                                            <p:attrNameLst>
                                              <p:attrName>style.visibility</p:attrName>
                                            </p:attrNameLst>
                                          </p:cBhvr>
                                          <p:to>
                                            <p:strVal val="visible"/>
                                          </p:to>
                                        </p:set>
                                        <p:anim calcmode="lin" valueType="num" p14:bounceEnd="20000">
                                          <p:cBhvr additive="base">
                                            <p:cTn id="71" dur="500" fill="hold"/>
                                            <p:tgtEl>
                                              <p:spTgt spid="37"/>
                                            </p:tgtEl>
                                            <p:attrNameLst>
                                              <p:attrName>ppt_x</p:attrName>
                                            </p:attrNameLst>
                                          </p:cBhvr>
                                          <p:tavLst>
                                            <p:tav tm="0">
                                              <p:val>
                                                <p:strVal val="#ppt_x"/>
                                              </p:val>
                                            </p:tav>
                                            <p:tav tm="100000">
                                              <p:val>
                                                <p:strVal val="#ppt_x"/>
                                              </p:val>
                                            </p:tav>
                                          </p:tavLst>
                                        </p:anim>
                                        <p:anim calcmode="lin" valueType="num" p14:bounceEnd="20000">
                                          <p:cBhvr additive="base">
                                            <p:cTn id="72" dur="500" fill="hold"/>
                                            <p:tgtEl>
                                              <p:spTgt spid="37"/>
                                            </p:tgtEl>
                                            <p:attrNameLst>
                                              <p:attrName>ppt_y</p:attrName>
                                            </p:attrNameLst>
                                          </p:cBhvr>
                                          <p:tavLst>
                                            <p:tav tm="0">
                                              <p:val>
                                                <p:strVal val="0-#ppt_h/2"/>
                                              </p:val>
                                            </p:tav>
                                            <p:tav tm="100000">
                                              <p:val>
                                                <p:strVal val="#ppt_y"/>
                                              </p:val>
                                            </p:tav>
                                          </p:tavLst>
                                        </p:anim>
                                      </p:childTnLst>
                                    </p:cTn>
                                  </p:par>
                                </p:childTnLst>
                              </p:cTn>
                            </p:par>
                            <p:par>
                              <p:cTn id="73" fill="hold">
                                <p:stCondLst>
                                  <p:cond delay="8000"/>
                                </p:stCondLst>
                                <p:childTnLst>
                                  <p:par>
                                    <p:cTn id="74" presetID="22" presetClass="entr" presetSubtype="8" fill="hold" grpId="0" nodeType="afterEffect">
                                      <p:stCondLst>
                                        <p:cond delay="0"/>
                                      </p:stCondLst>
                                      <p:childTnLst>
                                        <p:set>
                                          <p:cBhvr>
                                            <p:cTn id="75" dur="1" fill="hold">
                                              <p:stCondLst>
                                                <p:cond delay="0"/>
                                              </p:stCondLst>
                                            </p:cTn>
                                            <p:tgtEl>
                                              <p:spTgt spid="39"/>
                                            </p:tgtEl>
                                            <p:attrNameLst>
                                              <p:attrName>style.visibility</p:attrName>
                                            </p:attrNameLst>
                                          </p:cBhvr>
                                          <p:to>
                                            <p:strVal val="visible"/>
                                          </p:to>
                                        </p:set>
                                        <p:animEffect transition="in" filter="wipe(left)">
                                          <p:cBhvr>
                                            <p:cTn id="76" dur="500"/>
                                            <p:tgtEl>
                                              <p:spTgt spid="39"/>
                                            </p:tgtEl>
                                          </p:cBhvr>
                                        </p:animEffect>
                                      </p:childTnLst>
                                    </p:cTn>
                                  </p:par>
                                </p:childTnLst>
                              </p:cTn>
                            </p:par>
                            <p:par>
                              <p:cTn id="77" fill="hold">
                                <p:stCondLst>
                                  <p:cond delay="8500"/>
                                </p:stCondLst>
                                <p:childTnLst>
                                  <p:par>
                                    <p:cTn id="78" presetID="16" presetClass="entr" presetSubtype="37" fill="hold" grpId="0" nodeType="afterEffect">
                                      <p:stCondLst>
                                        <p:cond delay="0"/>
                                      </p:stCondLst>
                                      <p:childTnLst>
                                        <p:set>
                                          <p:cBhvr>
                                            <p:cTn id="79" dur="1" fill="hold">
                                              <p:stCondLst>
                                                <p:cond delay="0"/>
                                              </p:stCondLst>
                                            </p:cTn>
                                            <p:tgtEl>
                                              <p:spTgt spid="40"/>
                                            </p:tgtEl>
                                            <p:attrNameLst>
                                              <p:attrName>style.visibility</p:attrName>
                                            </p:attrNameLst>
                                          </p:cBhvr>
                                          <p:to>
                                            <p:strVal val="visible"/>
                                          </p:to>
                                        </p:set>
                                        <p:animEffect transition="in" filter="barn(outVertical)">
                                          <p:cBhvr>
                                            <p:cTn id="80" dur="500"/>
                                            <p:tgtEl>
                                              <p:spTgt spid="40"/>
                                            </p:tgtEl>
                                          </p:cBhvr>
                                        </p:animEffect>
                                      </p:childTnLst>
                                    </p:cTn>
                                  </p:par>
                                </p:childTnLst>
                              </p:cTn>
                            </p:par>
                            <p:par>
                              <p:cTn id="81" fill="hold">
                                <p:stCondLst>
                                  <p:cond delay="9000"/>
                                </p:stCondLst>
                                <p:childTnLst>
                                  <p:par>
                                    <p:cTn id="82" presetID="22" presetClass="entr" presetSubtype="1" fill="hold" grpId="0" nodeType="afterEffect">
                                      <p:stCondLst>
                                        <p:cond delay="0"/>
                                      </p:stCondLst>
                                      <p:childTnLst>
                                        <p:set>
                                          <p:cBhvr>
                                            <p:cTn id="83" dur="1" fill="hold">
                                              <p:stCondLst>
                                                <p:cond delay="0"/>
                                              </p:stCondLst>
                                            </p:cTn>
                                            <p:tgtEl>
                                              <p:spTgt spid="41"/>
                                            </p:tgtEl>
                                            <p:attrNameLst>
                                              <p:attrName>style.visibility</p:attrName>
                                            </p:attrNameLst>
                                          </p:cBhvr>
                                          <p:to>
                                            <p:strVal val="visible"/>
                                          </p:to>
                                        </p:set>
                                        <p:animEffect transition="in" filter="wipe(up)">
                                          <p:cBhvr>
                                            <p:cTn id="84" dur="500"/>
                                            <p:tgtEl>
                                              <p:spTgt spid="41"/>
                                            </p:tgtEl>
                                          </p:cBhvr>
                                        </p:animEffect>
                                      </p:childTnLst>
                                    </p:cTn>
                                  </p:par>
                                </p:childTnLst>
                              </p:cTn>
                            </p:par>
                            <p:par>
                              <p:cTn id="85" fill="hold">
                                <p:stCondLst>
                                  <p:cond delay="9500"/>
                                </p:stCondLst>
                                <p:childTnLst>
                                  <p:par>
                                    <p:cTn id="86" presetID="22" presetClass="entr" presetSubtype="8" fill="hold" grpId="0" nodeType="afterEffect">
                                      <p:stCondLst>
                                        <p:cond delay="0"/>
                                      </p:stCondLst>
                                      <p:childTnLst>
                                        <p:set>
                                          <p:cBhvr>
                                            <p:cTn id="87" dur="1" fill="hold">
                                              <p:stCondLst>
                                                <p:cond delay="0"/>
                                              </p:stCondLst>
                                            </p:cTn>
                                            <p:tgtEl>
                                              <p:spTgt spid="42"/>
                                            </p:tgtEl>
                                            <p:attrNameLst>
                                              <p:attrName>style.visibility</p:attrName>
                                            </p:attrNameLst>
                                          </p:cBhvr>
                                          <p:to>
                                            <p:strVal val="visible"/>
                                          </p:to>
                                        </p:set>
                                        <p:animEffect transition="in" filter="wipe(left)">
                                          <p:cBhvr>
                                            <p:cTn id="88"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9" grpId="0" animBg="1"/>
          <p:bldP spid="41" grpId="0" animBg="1"/>
          <p:bldP spid="40" grpId="0" animBg="1"/>
          <p:bldP spid="37" grpId="0" animBg="1"/>
          <p:bldP spid="42"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barn(outVertical)">
                                          <p:cBhvr>
                                            <p:cTn id="7" dur="500"/>
                                            <p:tgtEl>
                                              <p:spTgt spid="22"/>
                                            </p:tgtEl>
                                          </p:cBhvr>
                                        </p:animEffect>
                                      </p:childTnLst>
                                    </p:cTn>
                                  </p:par>
                                </p:childTnLst>
                              </p:cTn>
                            </p:par>
                            <p:par>
                              <p:cTn id="8" fill="hold">
                                <p:stCondLst>
                                  <p:cond delay="500"/>
                                </p:stCondLst>
                                <p:childTnLst>
                                  <p:par>
                                    <p:cTn id="9" presetID="2" presetClass="entr" presetSubtype="1" fill="hold" grpId="0" nodeType="afterEffect">
                                      <p:stCondLst>
                                        <p:cond delay="0"/>
                                      </p:stCondLst>
                                      <p:childTnLst>
                                        <p:set>
                                          <p:cBhvr>
                                            <p:cTn id="10" dur="1" fill="hold">
                                              <p:stCondLst>
                                                <p:cond delay="0"/>
                                              </p:stCondLst>
                                            </p:cTn>
                                            <p:tgtEl>
                                              <p:spTgt spid="23"/>
                                            </p:tgtEl>
                                            <p:attrNameLst>
                                              <p:attrName>style.visibility</p:attrName>
                                            </p:attrNameLst>
                                          </p:cBhvr>
                                          <p:to>
                                            <p:strVal val="visible"/>
                                          </p:to>
                                        </p:set>
                                        <p:anim calcmode="lin" valueType="num">
                                          <p:cBhvr additive="base">
                                            <p:cTn id="11" dur="500" fill="hold"/>
                                            <p:tgtEl>
                                              <p:spTgt spid="23"/>
                                            </p:tgtEl>
                                            <p:attrNameLst>
                                              <p:attrName>ppt_x</p:attrName>
                                            </p:attrNameLst>
                                          </p:cBhvr>
                                          <p:tavLst>
                                            <p:tav tm="0">
                                              <p:val>
                                                <p:strVal val="#ppt_x"/>
                                              </p:val>
                                            </p:tav>
                                            <p:tav tm="100000">
                                              <p:val>
                                                <p:strVal val="#ppt_x"/>
                                              </p:val>
                                            </p:tav>
                                          </p:tavLst>
                                        </p:anim>
                                        <p:anim calcmode="lin" valueType="num">
                                          <p:cBhvr additive="base">
                                            <p:cTn id="12" dur="500" fill="hold"/>
                                            <p:tgtEl>
                                              <p:spTgt spid="23"/>
                                            </p:tgtEl>
                                            <p:attrNameLst>
                                              <p:attrName>ppt_y</p:attrName>
                                            </p:attrNameLst>
                                          </p:cBhvr>
                                          <p:tavLst>
                                            <p:tav tm="0">
                                              <p:val>
                                                <p:strVal val="0-#ppt_h/2"/>
                                              </p:val>
                                            </p:tav>
                                            <p:tav tm="100000">
                                              <p:val>
                                                <p:strVal val="#ppt_y"/>
                                              </p:val>
                                            </p:tav>
                                          </p:tavLst>
                                        </p:anim>
                                      </p:childTnLst>
                                    </p:cTn>
                                  </p:par>
                                </p:childTnLst>
                              </p:cTn>
                            </p:par>
                            <p:par>
                              <p:cTn id="13" fill="hold">
                                <p:stCondLst>
                                  <p:cond delay="1000"/>
                                </p:stCondLst>
                                <p:childTnLst>
                                  <p:par>
                                    <p:cTn id="14" presetID="22" presetClass="entr" presetSubtype="1" fill="hold" grpId="0" nodeType="after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wipe(up)">
                                          <p:cBhvr>
                                            <p:cTn id="16" dur="500"/>
                                            <p:tgtEl>
                                              <p:spTgt spid="21"/>
                                            </p:tgtEl>
                                          </p:cBhvr>
                                        </p:animEffect>
                                      </p:childTnLst>
                                    </p:cTn>
                                  </p:par>
                                </p:childTnLst>
                              </p:cTn>
                            </p:par>
                            <p:par>
                              <p:cTn id="17" fill="hold">
                                <p:stCondLst>
                                  <p:cond delay="1500"/>
                                </p:stCondLst>
                                <p:childTnLst>
                                  <p:par>
                                    <p:cTn id="18" presetID="22" presetClass="entr" presetSubtype="8" fill="hold" grpId="0" nodeType="after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wipe(left)">
                                          <p:cBhvr>
                                            <p:cTn id="20" dur="500"/>
                                            <p:tgtEl>
                                              <p:spTgt spid="20"/>
                                            </p:tgtEl>
                                          </p:cBhvr>
                                        </p:animEffect>
                                      </p:childTnLst>
                                    </p:cTn>
                                  </p:par>
                                </p:childTnLst>
                              </p:cTn>
                            </p:par>
                            <p:par>
                              <p:cTn id="21" fill="hold">
                                <p:stCondLst>
                                  <p:cond delay="2000"/>
                                </p:stCondLst>
                                <p:childTnLst>
                                  <p:par>
                                    <p:cTn id="22" presetID="16" presetClass="entr" presetSubtype="37" fill="hold" grpId="0" nodeType="afterEffect">
                                      <p:stCondLst>
                                        <p:cond delay="0"/>
                                      </p:stCondLst>
                                      <p:childTnLst>
                                        <p:set>
                                          <p:cBhvr>
                                            <p:cTn id="23" dur="1" fill="hold">
                                              <p:stCondLst>
                                                <p:cond delay="0"/>
                                              </p:stCondLst>
                                            </p:cTn>
                                            <p:tgtEl>
                                              <p:spTgt spid="26"/>
                                            </p:tgtEl>
                                            <p:attrNameLst>
                                              <p:attrName>style.visibility</p:attrName>
                                            </p:attrNameLst>
                                          </p:cBhvr>
                                          <p:to>
                                            <p:strVal val="visible"/>
                                          </p:to>
                                        </p:set>
                                        <p:animEffect transition="in" filter="barn(outVertical)">
                                          <p:cBhvr>
                                            <p:cTn id="24" dur="500"/>
                                            <p:tgtEl>
                                              <p:spTgt spid="26"/>
                                            </p:tgtEl>
                                          </p:cBhvr>
                                        </p:animEffect>
                                      </p:childTnLst>
                                    </p:cTn>
                                  </p:par>
                                </p:childTnLst>
                              </p:cTn>
                            </p:par>
                            <p:par>
                              <p:cTn id="25" fill="hold">
                                <p:stCondLst>
                                  <p:cond delay="2500"/>
                                </p:stCondLst>
                                <p:childTnLst>
                                  <p:par>
                                    <p:cTn id="26" presetID="2" presetClass="entr" presetSubtype="1" fill="hold" grpId="0" nodeType="afterEffect">
                                      <p:stCondLst>
                                        <p:cond delay="0"/>
                                      </p:stCondLst>
                                      <p:childTnLst>
                                        <p:set>
                                          <p:cBhvr>
                                            <p:cTn id="27" dur="1" fill="hold">
                                              <p:stCondLst>
                                                <p:cond delay="0"/>
                                              </p:stCondLst>
                                            </p:cTn>
                                            <p:tgtEl>
                                              <p:spTgt spid="27"/>
                                            </p:tgtEl>
                                            <p:attrNameLst>
                                              <p:attrName>style.visibility</p:attrName>
                                            </p:attrNameLst>
                                          </p:cBhvr>
                                          <p:to>
                                            <p:strVal val="visible"/>
                                          </p:to>
                                        </p:set>
                                        <p:anim calcmode="lin" valueType="num">
                                          <p:cBhvr additive="base">
                                            <p:cTn id="28" dur="500" fill="hold"/>
                                            <p:tgtEl>
                                              <p:spTgt spid="27"/>
                                            </p:tgtEl>
                                            <p:attrNameLst>
                                              <p:attrName>ppt_x</p:attrName>
                                            </p:attrNameLst>
                                          </p:cBhvr>
                                          <p:tavLst>
                                            <p:tav tm="0">
                                              <p:val>
                                                <p:strVal val="#ppt_x"/>
                                              </p:val>
                                            </p:tav>
                                            <p:tav tm="100000">
                                              <p:val>
                                                <p:strVal val="#ppt_x"/>
                                              </p:val>
                                            </p:tav>
                                          </p:tavLst>
                                        </p:anim>
                                        <p:anim calcmode="lin" valueType="num">
                                          <p:cBhvr additive="base">
                                            <p:cTn id="29" dur="500" fill="hold"/>
                                            <p:tgtEl>
                                              <p:spTgt spid="27"/>
                                            </p:tgtEl>
                                            <p:attrNameLst>
                                              <p:attrName>ppt_y</p:attrName>
                                            </p:attrNameLst>
                                          </p:cBhvr>
                                          <p:tavLst>
                                            <p:tav tm="0">
                                              <p:val>
                                                <p:strVal val="0-#ppt_h/2"/>
                                              </p:val>
                                            </p:tav>
                                            <p:tav tm="100000">
                                              <p:val>
                                                <p:strVal val="#ppt_y"/>
                                              </p:val>
                                            </p:tav>
                                          </p:tavLst>
                                        </p:anim>
                                      </p:childTnLst>
                                    </p:cTn>
                                  </p:par>
                                </p:childTnLst>
                              </p:cTn>
                            </p:par>
                            <p:par>
                              <p:cTn id="30" fill="hold">
                                <p:stCondLst>
                                  <p:cond delay="3000"/>
                                </p:stCondLst>
                                <p:childTnLst>
                                  <p:par>
                                    <p:cTn id="31" presetID="22" presetClass="entr" presetSubtype="1" fill="hold" grpId="0" nodeType="afterEffect">
                                      <p:stCondLst>
                                        <p:cond delay="0"/>
                                      </p:stCondLst>
                                      <p:childTnLst>
                                        <p:set>
                                          <p:cBhvr>
                                            <p:cTn id="32" dur="1" fill="hold">
                                              <p:stCondLst>
                                                <p:cond delay="0"/>
                                              </p:stCondLst>
                                            </p:cTn>
                                            <p:tgtEl>
                                              <p:spTgt spid="25"/>
                                            </p:tgtEl>
                                            <p:attrNameLst>
                                              <p:attrName>style.visibility</p:attrName>
                                            </p:attrNameLst>
                                          </p:cBhvr>
                                          <p:to>
                                            <p:strVal val="visible"/>
                                          </p:to>
                                        </p:set>
                                        <p:animEffect transition="in" filter="wipe(up)">
                                          <p:cBhvr>
                                            <p:cTn id="33" dur="500"/>
                                            <p:tgtEl>
                                              <p:spTgt spid="25"/>
                                            </p:tgtEl>
                                          </p:cBhvr>
                                        </p:animEffect>
                                      </p:childTnLst>
                                    </p:cTn>
                                  </p:par>
                                </p:childTnLst>
                              </p:cTn>
                            </p:par>
                            <p:par>
                              <p:cTn id="34" fill="hold">
                                <p:stCondLst>
                                  <p:cond delay="3500"/>
                                </p:stCondLst>
                                <p:childTnLst>
                                  <p:par>
                                    <p:cTn id="35" presetID="22" presetClass="entr" presetSubtype="8" fill="hold" grpId="0" nodeType="after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wipe(left)">
                                          <p:cBhvr>
                                            <p:cTn id="37" dur="500"/>
                                            <p:tgtEl>
                                              <p:spTgt spid="24"/>
                                            </p:tgtEl>
                                          </p:cBhvr>
                                        </p:animEffect>
                                      </p:childTnLst>
                                    </p:cTn>
                                  </p:par>
                                </p:childTnLst>
                              </p:cTn>
                            </p:par>
                            <p:par>
                              <p:cTn id="38" fill="hold">
                                <p:stCondLst>
                                  <p:cond delay="4000"/>
                                </p:stCondLst>
                                <p:childTnLst>
                                  <p:par>
                                    <p:cTn id="39" presetID="16" presetClass="entr" presetSubtype="37" fill="hold" grpId="0" nodeType="afterEffect">
                                      <p:stCondLst>
                                        <p:cond delay="0"/>
                                      </p:stCondLst>
                                      <p:childTnLst>
                                        <p:set>
                                          <p:cBhvr>
                                            <p:cTn id="40" dur="1" fill="hold">
                                              <p:stCondLst>
                                                <p:cond delay="0"/>
                                              </p:stCondLst>
                                            </p:cTn>
                                            <p:tgtEl>
                                              <p:spTgt spid="30"/>
                                            </p:tgtEl>
                                            <p:attrNameLst>
                                              <p:attrName>style.visibility</p:attrName>
                                            </p:attrNameLst>
                                          </p:cBhvr>
                                          <p:to>
                                            <p:strVal val="visible"/>
                                          </p:to>
                                        </p:set>
                                        <p:animEffect transition="in" filter="barn(outVertical)">
                                          <p:cBhvr>
                                            <p:cTn id="41" dur="500"/>
                                            <p:tgtEl>
                                              <p:spTgt spid="30"/>
                                            </p:tgtEl>
                                          </p:cBhvr>
                                        </p:animEffect>
                                      </p:childTnLst>
                                    </p:cTn>
                                  </p:par>
                                </p:childTnLst>
                              </p:cTn>
                            </p:par>
                            <p:par>
                              <p:cTn id="42" fill="hold">
                                <p:stCondLst>
                                  <p:cond delay="4500"/>
                                </p:stCondLst>
                                <p:childTnLst>
                                  <p:par>
                                    <p:cTn id="43" presetID="2" presetClass="entr" presetSubtype="1" fill="hold" grpId="0" nodeType="afterEffect">
                                      <p:stCondLst>
                                        <p:cond delay="0"/>
                                      </p:stCondLst>
                                      <p:childTnLst>
                                        <p:set>
                                          <p:cBhvr>
                                            <p:cTn id="44" dur="1" fill="hold">
                                              <p:stCondLst>
                                                <p:cond delay="0"/>
                                              </p:stCondLst>
                                            </p:cTn>
                                            <p:tgtEl>
                                              <p:spTgt spid="31"/>
                                            </p:tgtEl>
                                            <p:attrNameLst>
                                              <p:attrName>style.visibility</p:attrName>
                                            </p:attrNameLst>
                                          </p:cBhvr>
                                          <p:to>
                                            <p:strVal val="visible"/>
                                          </p:to>
                                        </p:set>
                                        <p:anim calcmode="lin" valueType="num">
                                          <p:cBhvr additive="base">
                                            <p:cTn id="45" dur="500" fill="hold"/>
                                            <p:tgtEl>
                                              <p:spTgt spid="31"/>
                                            </p:tgtEl>
                                            <p:attrNameLst>
                                              <p:attrName>ppt_x</p:attrName>
                                            </p:attrNameLst>
                                          </p:cBhvr>
                                          <p:tavLst>
                                            <p:tav tm="0">
                                              <p:val>
                                                <p:strVal val="#ppt_x"/>
                                              </p:val>
                                            </p:tav>
                                            <p:tav tm="100000">
                                              <p:val>
                                                <p:strVal val="#ppt_x"/>
                                              </p:val>
                                            </p:tav>
                                          </p:tavLst>
                                        </p:anim>
                                        <p:anim calcmode="lin" valueType="num">
                                          <p:cBhvr additive="base">
                                            <p:cTn id="46" dur="500" fill="hold"/>
                                            <p:tgtEl>
                                              <p:spTgt spid="31"/>
                                            </p:tgtEl>
                                            <p:attrNameLst>
                                              <p:attrName>ppt_y</p:attrName>
                                            </p:attrNameLst>
                                          </p:cBhvr>
                                          <p:tavLst>
                                            <p:tav tm="0">
                                              <p:val>
                                                <p:strVal val="0-#ppt_h/2"/>
                                              </p:val>
                                            </p:tav>
                                            <p:tav tm="100000">
                                              <p:val>
                                                <p:strVal val="#ppt_y"/>
                                              </p:val>
                                            </p:tav>
                                          </p:tavLst>
                                        </p:anim>
                                      </p:childTnLst>
                                    </p:cTn>
                                  </p:par>
                                </p:childTnLst>
                              </p:cTn>
                            </p:par>
                            <p:par>
                              <p:cTn id="47" fill="hold">
                                <p:stCondLst>
                                  <p:cond delay="5000"/>
                                </p:stCondLst>
                                <p:childTnLst>
                                  <p:par>
                                    <p:cTn id="48" presetID="22" presetClass="entr" presetSubtype="1" fill="hold" grpId="0" nodeType="afterEffect">
                                      <p:stCondLst>
                                        <p:cond delay="0"/>
                                      </p:stCondLst>
                                      <p:childTnLst>
                                        <p:set>
                                          <p:cBhvr>
                                            <p:cTn id="49" dur="1" fill="hold">
                                              <p:stCondLst>
                                                <p:cond delay="0"/>
                                              </p:stCondLst>
                                            </p:cTn>
                                            <p:tgtEl>
                                              <p:spTgt spid="29"/>
                                            </p:tgtEl>
                                            <p:attrNameLst>
                                              <p:attrName>style.visibility</p:attrName>
                                            </p:attrNameLst>
                                          </p:cBhvr>
                                          <p:to>
                                            <p:strVal val="visible"/>
                                          </p:to>
                                        </p:set>
                                        <p:animEffect transition="in" filter="wipe(up)">
                                          <p:cBhvr>
                                            <p:cTn id="50" dur="500"/>
                                            <p:tgtEl>
                                              <p:spTgt spid="29"/>
                                            </p:tgtEl>
                                          </p:cBhvr>
                                        </p:animEffect>
                                      </p:childTnLst>
                                    </p:cTn>
                                  </p:par>
                                </p:childTnLst>
                              </p:cTn>
                            </p:par>
                            <p:par>
                              <p:cTn id="51" fill="hold">
                                <p:stCondLst>
                                  <p:cond delay="5500"/>
                                </p:stCondLst>
                                <p:childTnLst>
                                  <p:par>
                                    <p:cTn id="52" presetID="22" presetClass="entr" presetSubtype="8" fill="hold" grpId="0" nodeType="afterEffect">
                                      <p:stCondLst>
                                        <p:cond delay="0"/>
                                      </p:stCondLst>
                                      <p:childTnLst>
                                        <p:set>
                                          <p:cBhvr>
                                            <p:cTn id="53" dur="1" fill="hold">
                                              <p:stCondLst>
                                                <p:cond delay="0"/>
                                              </p:stCondLst>
                                            </p:cTn>
                                            <p:tgtEl>
                                              <p:spTgt spid="28"/>
                                            </p:tgtEl>
                                            <p:attrNameLst>
                                              <p:attrName>style.visibility</p:attrName>
                                            </p:attrNameLst>
                                          </p:cBhvr>
                                          <p:to>
                                            <p:strVal val="visible"/>
                                          </p:to>
                                        </p:set>
                                        <p:animEffect transition="in" filter="wipe(left)">
                                          <p:cBhvr>
                                            <p:cTn id="54" dur="500"/>
                                            <p:tgtEl>
                                              <p:spTgt spid="28"/>
                                            </p:tgtEl>
                                          </p:cBhvr>
                                        </p:animEffect>
                                      </p:childTnLst>
                                    </p:cTn>
                                  </p:par>
                                </p:childTnLst>
                              </p:cTn>
                            </p:par>
                            <p:par>
                              <p:cTn id="55" fill="hold">
                                <p:stCondLst>
                                  <p:cond delay="6000"/>
                                </p:stCondLst>
                                <p:childTnLst>
                                  <p:par>
                                    <p:cTn id="56" presetID="16" presetClass="entr" presetSubtype="37" fill="hold" grpId="0" nodeType="afterEffect">
                                      <p:stCondLst>
                                        <p:cond delay="0"/>
                                      </p:stCondLst>
                                      <p:childTnLst>
                                        <p:set>
                                          <p:cBhvr>
                                            <p:cTn id="57" dur="1" fill="hold">
                                              <p:stCondLst>
                                                <p:cond delay="0"/>
                                              </p:stCondLst>
                                            </p:cTn>
                                            <p:tgtEl>
                                              <p:spTgt spid="33"/>
                                            </p:tgtEl>
                                            <p:attrNameLst>
                                              <p:attrName>style.visibility</p:attrName>
                                            </p:attrNameLst>
                                          </p:cBhvr>
                                          <p:to>
                                            <p:strVal val="visible"/>
                                          </p:to>
                                        </p:set>
                                        <p:animEffect transition="in" filter="barn(outVertical)">
                                          <p:cBhvr>
                                            <p:cTn id="58" dur="500"/>
                                            <p:tgtEl>
                                              <p:spTgt spid="33"/>
                                            </p:tgtEl>
                                          </p:cBhvr>
                                        </p:animEffect>
                                      </p:childTnLst>
                                    </p:cTn>
                                  </p:par>
                                </p:childTnLst>
                              </p:cTn>
                            </p:par>
                            <p:par>
                              <p:cTn id="59" fill="hold">
                                <p:stCondLst>
                                  <p:cond delay="6500"/>
                                </p:stCondLst>
                                <p:childTnLst>
                                  <p:par>
                                    <p:cTn id="60" presetID="2" presetClass="entr" presetSubtype="1" fill="hold" grpId="0" nodeType="afterEffect">
                                      <p:stCondLst>
                                        <p:cond delay="0"/>
                                      </p:stCondLst>
                                      <p:childTnLst>
                                        <p:set>
                                          <p:cBhvr>
                                            <p:cTn id="61" dur="1" fill="hold">
                                              <p:stCondLst>
                                                <p:cond delay="0"/>
                                              </p:stCondLst>
                                            </p:cTn>
                                            <p:tgtEl>
                                              <p:spTgt spid="34"/>
                                            </p:tgtEl>
                                            <p:attrNameLst>
                                              <p:attrName>style.visibility</p:attrName>
                                            </p:attrNameLst>
                                          </p:cBhvr>
                                          <p:to>
                                            <p:strVal val="visible"/>
                                          </p:to>
                                        </p:set>
                                        <p:anim calcmode="lin" valueType="num">
                                          <p:cBhvr additive="base">
                                            <p:cTn id="62" dur="500" fill="hold"/>
                                            <p:tgtEl>
                                              <p:spTgt spid="34"/>
                                            </p:tgtEl>
                                            <p:attrNameLst>
                                              <p:attrName>ppt_x</p:attrName>
                                            </p:attrNameLst>
                                          </p:cBhvr>
                                          <p:tavLst>
                                            <p:tav tm="0">
                                              <p:val>
                                                <p:strVal val="#ppt_x"/>
                                              </p:val>
                                            </p:tav>
                                            <p:tav tm="100000">
                                              <p:val>
                                                <p:strVal val="#ppt_x"/>
                                              </p:val>
                                            </p:tav>
                                          </p:tavLst>
                                        </p:anim>
                                        <p:anim calcmode="lin" valueType="num">
                                          <p:cBhvr additive="base">
                                            <p:cTn id="63" dur="500" fill="hold"/>
                                            <p:tgtEl>
                                              <p:spTgt spid="34"/>
                                            </p:tgtEl>
                                            <p:attrNameLst>
                                              <p:attrName>ppt_y</p:attrName>
                                            </p:attrNameLst>
                                          </p:cBhvr>
                                          <p:tavLst>
                                            <p:tav tm="0">
                                              <p:val>
                                                <p:strVal val="0-#ppt_h/2"/>
                                              </p:val>
                                            </p:tav>
                                            <p:tav tm="100000">
                                              <p:val>
                                                <p:strVal val="#ppt_y"/>
                                              </p:val>
                                            </p:tav>
                                          </p:tavLst>
                                        </p:anim>
                                      </p:childTnLst>
                                    </p:cTn>
                                  </p:par>
                                </p:childTnLst>
                              </p:cTn>
                            </p:par>
                            <p:par>
                              <p:cTn id="64" fill="hold">
                                <p:stCondLst>
                                  <p:cond delay="7000"/>
                                </p:stCondLst>
                                <p:childTnLst>
                                  <p:par>
                                    <p:cTn id="65" presetID="22" presetClass="entr" presetSubtype="1" fill="hold" grpId="0" nodeType="afterEffect">
                                      <p:stCondLst>
                                        <p:cond delay="0"/>
                                      </p:stCondLst>
                                      <p:childTnLst>
                                        <p:set>
                                          <p:cBhvr>
                                            <p:cTn id="66" dur="1" fill="hold">
                                              <p:stCondLst>
                                                <p:cond delay="0"/>
                                              </p:stCondLst>
                                            </p:cTn>
                                            <p:tgtEl>
                                              <p:spTgt spid="32"/>
                                            </p:tgtEl>
                                            <p:attrNameLst>
                                              <p:attrName>style.visibility</p:attrName>
                                            </p:attrNameLst>
                                          </p:cBhvr>
                                          <p:to>
                                            <p:strVal val="visible"/>
                                          </p:to>
                                        </p:set>
                                        <p:animEffect transition="in" filter="wipe(up)">
                                          <p:cBhvr>
                                            <p:cTn id="67" dur="500"/>
                                            <p:tgtEl>
                                              <p:spTgt spid="32"/>
                                            </p:tgtEl>
                                          </p:cBhvr>
                                        </p:animEffect>
                                      </p:childTnLst>
                                    </p:cTn>
                                  </p:par>
                                </p:childTnLst>
                              </p:cTn>
                            </p:par>
                            <p:par>
                              <p:cTn id="68" fill="hold">
                                <p:stCondLst>
                                  <p:cond delay="7500"/>
                                </p:stCondLst>
                                <p:childTnLst>
                                  <p:par>
                                    <p:cTn id="69" presetID="2" presetClass="entr" presetSubtype="1" fill="hold" grpId="0" nodeType="afterEffect">
                                      <p:stCondLst>
                                        <p:cond delay="0"/>
                                      </p:stCondLst>
                                      <p:childTnLst>
                                        <p:set>
                                          <p:cBhvr>
                                            <p:cTn id="70" dur="1" fill="hold">
                                              <p:stCondLst>
                                                <p:cond delay="0"/>
                                              </p:stCondLst>
                                            </p:cTn>
                                            <p:tgtEl>
                                              <p:spTgt spid="37"/>
                                            </p:tgtEl>
                                            <p:attrNameLst>
                                              <p:attrName>style.visibility</p:attrName>
                                            </p:attrNameLst>
                                          </p:cBhvr>
                                          <p:to>
                                            <p:strVal val="visible"/>
                                          </p:to>
                                        </p:set>
                                        <p:anim calcmode="lin" valueType="num">
                                          <p:cBhvr additive="base">
                                            <p:cTn id="71" dur="500" fill="hold"/>
                                            <p:tgtEl>
                                              <p:spTgt spid="37"/>
                                            </p:tgtEl>
                                            <p:attrNameLst>
                                              <p:attrName>ppt_x</p:attrName>
                                            </p:attrNameLst>
                                          </p:cBhvr>
                                          <p:tavLst>
                                            <p:tav tm="0">
                                              <p:val>
                                                <p:strVal val="#ppt_x"/>
                                              </p:val>
                                            </p:tav>
                                            <p:tav tm="100000">
                                              <p:val>
                                                <p:strVal val="#ppt_x"/>
                                              </p:val>
                                            </p:tav>
                                          </p:tavLst>
                                        </p:anim>
                                        <p:anim calcmode="lin" valueType="num">
                                          <p:cBhvr additive="base">
                                            <p:cTn id="72" dur="500" fill="hold"/>
                                            <p:tgtEl>
                                              <p:spTgt spid="37"/>
                                            </p:tgtEl>
                                            <p:attrNameLst>
                                              <p:attrName>ppt_y</p:attrName>
                                            </p:attrNameLst>
                                          </p:cBhvr>
                                          <p:tavLst>
                                            <p:tav tm="0">
                                              <p:val>
                                                <p:strVal val="0-#ppt_h/2"/>
                                              </p:val>
                                            </p:tav>
                                            <p:tav tm="100000">
                                              <p:val>
                                                <p:strVal val="#ppt_y"/>
                                              </p:val>
                                            </p:tav>
                                          </p:tavLst>
                                        </p:anim>
                                      </p:childTnLst>
                                    </p:cTn>
                                  </p:par>
                                </p:childTnLst>
                              </p:cTn>
                            </p:par>
                            <p:par>
                              <p:cTn id="73" fill="hold">
                                <p:stCondLst>
                                  <p:cond delay="8000"/>
                                </p:stCondLst>
                                <p:childTnLst>
                                  <p:par>
                                    <p:cTn id="74" presetID="22" presetClass="entr" presetSubtype="8" fill="hold" grpId="0" nodeType="afterEffect">
                                      <p:stCondLst>
                                        <p:cond delay="0"/>
                                      </p:stCondLst>
                                      <p:childTnLst>
                                        <p:set>
                                          <p:cBhvr>
                                            <p:cTn id="75" dur="1" fill="hold">
                                              <p:stCondLst>
                                                <p:cond delay="0"/>
                                              </p:stCondLst>
                                            </p:cTn>
                                            <p:tgtEl>
                                              <p:spTgt spid="39"/>
                                            </p:tgtEl>
                                            <p:attrNameLst>
                                              <p:attrName>style.visibility</p:attrName>
                                            </p:attrNameLst>
                                          </p:cBhvr>
                                          <p:to>
                                            <p:strVal val="visible"/>
                                          </p:to>
                                        </p:set>
                                        <p:animEffect transition="in" filter="wipe(left)">
                                          <p:cBhvr>
                                            <p:cTn id="76" dur="500"/>
                                            <p:tgtEl>
                                              <p:spTgt spid="39"/>
                                            </p:tgtEl>
                                          </p:cBhvr>
                                        </p:animEffect>
                                      </p:childTnLst>
                                    </p:cTn>
                                  </p:par>
                                </p:childTnLst>
                              </p:cTn>
                            </p:par>
                            <p:par>
                              <p:cTn id="77" fill="hold">
                                <p:stCondLst>
                                  <p:cond delay="8500"/>
                                </p:stCondLst>
                                <p:childTnLst>
                                  <p:par>
                                    <p:cTn id="78" presetID="16" presetClass="entr" presetSubtype="37" fill="hold" grpId="0" nodeType="afterEffect">
                                      <p:stCondLst>
                                        <p:cond delay="0"/>
                                      </p:stCondLst>
                                      <p:childTnLst>
                                        <p:set>
                                          <p:cBhvr>
                                            <p:cTn id="79" dur="1" fill="hold">
                                              <p:stCondLst>
                                                <p:cond delay="0"/>
                                              </p:stCondLst>
                                            </p:cTn>
                                            <p:tgtEl>
                                              <p:spTgt spid="40"/>
                                            </p:tgtEl>
                                            <p:attrNameLst>
                                              <p:attrName>style.visibility</p:attrName>
                                            </p:attrNameLst>
                                          </p:cBhvr>
                                          <p:to>
                                            <p:strVal val="visible"/>
                                          </p:to>
                                        </p:set>
                                        <p:animEffect transition="in" filter="barn(outVertical)">
                                          <p:cBhvr>
                                            <p:cTn id="80" dur="500"/>
                                            <p:tgtEl>
                                              <p:spTgt spid="40"/>
                                            </p:tgtEl>
                                          </p:cBhvr>
                                        </p:animEffect>
                                      </p:childTnLst>
                                    </p:cTn>
                                  </p:par>
                                </p:childTnLst>
                              </p:cTn>
                            </p:par>
                            <p:par>
                              <p:cTn id="81" fill="hold">
                                <p:stCondLst>
                                  <p:cond delay="9000"/>
                                </p:stCondLst>
                                <p:childTnLst>
                                  <p:par>
                                    <p:cTn id="82" presetID="22" presetClass="entr" presetSubtype="1" fill="hold" grpId="0" nodeType="afterEffect">
                                      <p:stCondLst>
                                        <p:cond delay="0"/>
                                      </p:stCondLst>
                                      <p:childTnLst>
                                        <p:set>
                                          <p:cBhvr>
                                            <p:cTn id="83" dur="1" fill="hold">
                                              <p:stCondLst>
                                                <p:cond delay="0"/>
                                              </p:stCondLst>
                                            </p:cTn>
                                            <p:tgtEl>
                                              <p:spTgt spid="41"/>
                                            </p:tgtEl>
                                            <p:attrNameLst>
                                              <p:attrName>style.visibility</p:attrName>
                                            </p:attrNameLst>
                                          </p:cBhvr>
                                          <p:to>
                                            <p:strVal val="visible"/>
                                          </p:to>
                                        </p:set>
                                        <p:animEffect transition="in" filter="wipe(up)">
                                          <p:cBhvr>
                                            <p:cTn id="84" dur="500"/>
                                            <p:tgtEl>
                                              <p:spTgt spid="41"/>
                                            </p:tgtEl>
                                          </p:cBhvr>
                                        </p:animEffect>
                                      </p:childTnLst>
                                    </p:cTn>
                                  </p:par>
                                </p:childTnLst>
                              </p:cTn>
                            </p:par>
                            <p:par>
                              <p:cTn id="85" fill="hold">
                                <p:stCondLst>
                                  <p:cond delay="9500"/>
                                </p:stCondLst>
                                <p:childTnLst>
                                  <p:par>
                                    <p:cTn id="86" presetID="22" presetClass="entr" presetSubtype="8" fill="hold" grpId="0" nodeType="afterEffect">
                                      <p:stCondLst>
                                        <p:cond delay="0"/>
                                      </p:stCondLst>
                                      <p:childTnLst>
                                        <p:set>
                                          <p:cBhvr>
                                            <p:cTn id="87" dur="1" fill="hold">
                                              <p:stCondLst>
                                                <p:cond delay="0"/>
                                              </p:stCondLst>
                                            </p:cTn>
                                            <p:tgtEl>
                                              <p:spTgt spid="42"/>
                                            </p:tgtEl>
                                            <p:attrNameLst>
                                              <p:attrName>style.visibility</p:attrName>
                                            </p:attrNameLst>
                                          </p:cBhvr>
                                          <p:to>
                                            <p:strVal val="visible"/>
                                          </p:to>
                                        </p:set>
                                        <p:animEffect transition="in" filter="wipe(left)">
                                          <p:cBhvr>
                                            <p:cTn id="88"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9" grpId="0" animBg="1"/>
          <p:bldP spid="41" grpId="0" animBg="1"/>
          <p:bldP spid="40" grpId="0" animBg="1"/>
          <p:bldP spid="37" grpId="0" animBg="1"/>
          <p:bldP spid="42" grpId="0" animBg="1"/>
        </p:bldLst>
      </p:timing>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MH_SubTitle_5"/>
          <p:cNvSpPr>
            <a:spLocks/>
          </p:cNvSpPr>
          <p:nvPr>
            <p:custDataLst>
              <p:tags r:id="rId1"/>
            </p:custDataLst>
          </p:nvPr>
        </p:nvSpPr>
        <p:spPr bwMode="auto">
          <a:xfrm>
            <a:off x="4598194" y="1338263"/>
            <a:ext cx="1429941" cy="1497806"/>
          </a:xfrm>
          <a:custGeom>
            <a:avLst/>
            <a:gdLst>
              <a:gd name="T0" fmla="*/ 0 w 434"/>
              <a:gd name="T1" fmla="*/ 2147483646 h 454"/>
              <a:gd name="T2" fmla="*/ 2147483646 w 434"/>
              <a:gd name="T3" fmla="*/ 2147483646 h 454"/>
              <a:gd name="T4" fmla="*/ 2147483646 w 434"/>
              <a:gd name="T5" fmla="*/ 2147483646 h 454"/>
              <a:gd name="T6" fmla="*/ 0 w 434"/>
              <a:gd name="T7" fmla="*/ 0 h 454"/>
              <a:gd name="T8" fmla="*/ 0 w 434"/>
              <a:gd name="T9" fmla="*/ 2147483646 h 454"/>
              <a:gd name="T10" fmla="*/ 0 w 434"/>
              <a:gd name="T11" fmla="*/ 2147483646 h 454"/>
              <a:gd name="T12" fmla="*/ 0 60000 65536"/>
              <a:gd name="T13" fmla="*/ 0 60000 65536"/>
              <a:gd name="T14" fmla="*/ 0 60000 65536"/>
              <a:gd name="T15" fmla="*/ 0 60000 65536"/>
              <a:gd name="T16" fmla="*/ 0 60000 65536"/>
              <a:gd name="T17" fmla="*/ 0 60000 65536"/>
              <a:gd name="T18" fmla="*/ 0 w 434"/>
              <a:gd name="T19" fmla="*/ 0 h 454"/>
              <a:gd name="T20" fmla="*/ 434 w 434"/>
              <a:gd name="T21" fmla="*/ 454 h 454"/>
            </a:gdLst>
            <a:ahLst/>
            <a:cxnLst>
              <a:cxn ang="T12">
                <a:pos x="T0" y="T1"/>
              </a:cxn>
              <a:cxn ang="T13">
                <a:pos x="T2" y="T3"/>
              </a:cxn>
              <a:cxn ang="T14">
                <a:pos x="T4" y="T5"/>
              </a:cxn>
              <a:cxn ang="T15">
                <a:pos x="T6" y="T7"/>
              </a:cxn>
              <a:cxn ang="T16">
                <a:pos x="T8" y="T9"/>
              </a:cxn>
              <a:cxn ang="T17">
                <a:pos x="T10" y="T11"/>
              </a:cxn>
            </a:cxnLst>
            <a:rect l="T18" t="T19" r="T20" b="T21"/>
            <a:pathLst>
              <a:path w="434" h="454">
                <a:moveTo>
                  <a:pt x="0" y="454"/>
                </a:moveTo>
                <a:cubicBezTo>
                  <a:pt x="9" y="451"/>
                  <a:pt x="9" y="451"/>
                  <a:pt x="9" y="451"/>
                </a:cubicBezTo>
                <a:cubicBezTo>
                  <a:pt x="434" y="313"/>
                  <a:pt x="434" y="313"/>
                  <a:pt x="434" y="313"/>
                </a:cubicBezTo>
                <a:cubicBezTo>
                  <a:pt x="371" y="132"/>
                  <a:pt x="201" y="2"/>
                  <a:pt x="0" y="0"/>
                </a:cubicBezTo>
                <a:cubicBezTo>
                  <a:pt x="0" y="445"/>
                  <a:pt x="0" y="445"/>
                  <a:pt x="0" y="445"/>
                </a:cubicBezTo>
                <a:lnTo>
                  <a:pt x="0" y="45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135000" bIns="162000" anchor="ctr" anchorCtr="1">
            <a:normAutofit/>
          </a:bodyPr>
          <a:lstStyle>
            <a:lvl1pPr>
              <a:spcBef>
                <a:spcPct val="20000"/>
              </a:spcBef>
              <a:buFont typeface="Arial" panose="020B0604020202020204" pitchFamily="34" charset="0"/>
              <a:buChar char="•"/>
              <a:defRPr sz="3200">
                <a:solidFill>
                  <a:schemeClr val="tx1"/>
                </a:solidFill>
                <a:latin typeface="Arial Narrow" panose="020B0606020202030204" pitchFamily="34" charset="0"/>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Arial Narrow" panose="020B0606020202030204" pitchFamily="34" charset="0"/>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Arial Narrow" panose="020B0606020202030204" pitchFamily="34" charset="0"/>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9pPr>
          </a:lstStyle>
          <a:p>
            <a:pPr>
              <a:buNone/>
              <a:defRPr/>
            </a:pPr>
            <a:r>
              <a:rPr lang="zh-CN" altLang="en-US" sz="1600" b="1" dirty="0" smtClean="0">
                <a:solidFill>
                  <a:srgbClr val="FFFFFF"/>
                </a:solidFill>
                <a:latin typeface="+mn-ea"/>
                <a:ea typeface="+mn-ea"/>
              </a:rPr>
              <a:t>从零到英雄</a:t>
            </a:r>
            <a:endParaRPr lang="en-US" altLang="zh-CN" sz="1600" b="1" dirty="0">
              <a:solidFill>
                <a:srgbClr val="FFFFFF"/>
              </a:solidFill>
              <a:latin typeface="+mn-ea"/>
              <a:ea typeface="+mn-ea"/>
            </a:endParaRPr>
          </a:p>
        </p:txBody>
      </p:sp>
      <p:sp>
        <p:nvSpPr>
          <p:cNvPr id="30" name="MH_SubTitle_1"/>
          <p:cNvSpPr>
            <a:spLocks/>
          </p:cNvSpPr>
          <p:nvPr>
            <p:custDataLst>
              <p:tags r:id="rId2"/>
            </p:custDataLst>
          </p:nvPr>
        </p:nvSpPr>
        <p:spPr bwMode="auto">
          <a:xfrm>
            <a:off x="3130154" y="1338263"/>
            <a:ext cx="1431131" cy="1497806"/>
          </a:xfrm>
          <a:custGeom>
            <a:avLst/>
            <a:gdLst/>
            <a:ahLst/>
            <a:cxnLst>
              <a:cxn ang="0">
                <a:pos x="434" y="454"/>
              </a:cxn>
              <a:cxn ang="0">
                <a:pos x="434" y="445"/>
              </a:cxn>
              <a:cxn ang="0">
                <a:pos x="434" y="0"/>
              </a:cxn>
              <a:cxn ang="0">
                <a:pos x="0" y="313"/>
              </a:cxn>
              <a:cxn ang="0">
                <a:pos x="425" y="451"/>
              </a:cxn>
              <a:cxn ang="0">
                <a:pos x="434" y="454"/>
              </a:cxn>
            </a:cxnLst>
            <a:rect l="0" t="0" r="r" b="b"/>
            <a:pathLst>
              <a:path w="434" h="454">
                <a:moveTo>
                  <a:pt x="434" y="454"/>
                </a:moveTo>
                <a:cubicBezTo>
                  <a:pt x="434" y="445"/>
                  <a:pt x="434" y="445"/>
                  <a:pt x="434" y="445"/>
                </a:cubicBezTo>
                <a:cubicBezTo>
                  <a:pt x="434" y="0"/>
                  <a:pt x="434" y="0"/>
                  <a:pt x="434" y="0"/>
                </a:cubicBezTo>
                <a:cubicBezTo>
                  <a:pt x="233" y="2"/>
                  <a:pt x="63" y="132"/>
                  <a:pt x="0" y="313"/>
                </a:cubicBezTo>
                <a:cubicBezTo>
                  <a:pt x="425" y="451"/>
                  <a:pt x="425" y="451"/>
                  <a:pt x="425" y="451"/>
                </a:cubicBezTo>
                <a:lnTo>
                  <a:pt x="434" y="454"/>
                </a:lnTo>
                <a:close/>
              </a:path>
            </a:pathLst>
          </a:custGeom>
          <a:solidFill>
            <a:schemeClr val="accent1">
              <a:lumMod val="60000"/>
              <a:lumOff val="40000"/>
            </a:schemeClr>
          </a:solidFill>
          <a:ln w="9525">
            <a:noFill/>
            <a:round/>
            <a:headEnd/>
            <a:tailEnd/>
          </a:ln>
        </p:spPr>
        <p:txBody>
          <a:bodyPr lIns="135000" tIns="0" rIns="0" bIns="162000" anchor="ctr" anchorCtr="1">
            <a:normAutofit/>
          </a:bodyPr>
          <a:lstStyle/>
          <a:p>
            <a:pPr>
              <a:defRPr/>
            </a:pPr>
            <a:r>
              <a:rPr lang="zh-CN" altLang="en-US" sz="1400" b="1" dirty="0" smtClean="0">
                <a:solidFill>
                  <a:srgbClr val="FFFFFF"/>
                </a:solidFill>
                <a:latin typeface="+mn-ea"/>
              </a:rPr>
              <a:t>首先，       打破一切常规</a:t>
            </a:r>
            <a:endParaRPr lang="en-US" sz="1400" b="1" dirty="0">
              <a:solidFill>
                <a:srgbClr val="FFFFFF"/>
              </a:solidFill>
              <a:latin typeface="+mn-ea"/>
            </a:endParaRPr>
          </a:p>
        </p:txBody>
      </p:sp>
      <p:sp>
        <p:nvSpPr>
          <p:cNvPr id="31" name="MH_SubTitle_4"/>
          <p:cNvSpPr>
            <a:spLocks/>
          </p:cNvSpPr>
          <p:nvPr>
            <p:custDataLst>
              <p:tags r:id="rId3"/>
            </p:custDataLst>
          </p:nvPr>
        </p:nvSpPr>
        <p:spPr bwMode="auto">
          <a:xfrm>
            <a:off x="4598194" y="2397836"/>
            <a:ext cx="1502569" cy="1689497"/>
          </a:xfrm>
          <a:custGeom>
            <a:avLst/>
            <a:gdLst/>
            <a:ahLst/>
            <a:cxnLst>
              <a:cxn ang="0">
                <a:pos x="456" y="141"/>
              </a:cxn>
              <a:cxn ang="0">
                <a:pos x="434" y="0"/>
              </a:cxn>
              <a:cxn ang="0">
                <a:pos x="9" y="138"/>
              </a:cxn>
              <a:cxn ang="0">
                <a:pos x="0" y="141"/>
              </a:cxn>
              <a:cxn ang="0">
                <a:pos x="6" y="148"/>
              </a:cxn>
              <a:cxn ang="0">
                <a:pos x="270" y="512"/>
              </a:cxn>
              <a:cxn ang="0">
                <a:pos x="456" y="141"/>
              </a:cxn>
            </a:cxnLst>
            <a:rect l="0" t="0" r="r" b="b"/>
            <a:pathLst>
              <a:path w="456" h="512">
                <a:moveTo>
                  <a:pt x="456" y="141"/>
                </a:moveTo>
                <a:cubicBezTo>
                  <a:pt x="456" y="92"/>
                  <a:pt x="448" y="44"/>
                  <a:pt x="434" y="0"/>
                </a:cubicBezTo>
                <a:cubicBezTo>
                  <a:pt x="9" y="138"/>
                  <a:pt x="9" y="138"/>
                  <a:pt x="9" y="138"/>
                </a:cubicBezTo>
                <a:cubicBezTo>
                  <a:pt x="0" y="141"/>
                  <a:pt x="0" y="141"/>
                  <a:pt x="0" y="141"/>
                </a:cubicBezTo>
                <a:cubicBezTo>
                  <a:pt x="6" y="148"/>
                  <a:pt x="6" y="148"/>
                  <a:pt x="6" y="148"/>
                </a:cubicBezTo>
                <a:cubicBezTo>
                  <a:pt x="270" y="512"/>
                  <a:pt x="270" y="512"/>
                  <a:pt x="270" y="512"/>
                </a:cubicBezTo>
                <a:cubicBezTo>
                  <a:pt x="383" y="428"/>
                  <a:pt x="456" y="293"/>
                  <a:pt x="456" y="141"/>
                </a:cubicBezTo>
                <a:close/>
              </a:path>
            </a:pathLst>
          </a:custGeom>
          <a:solidFill>
            <a:schemeClr val="accent1">
              <a:lumMod val="75000"/>
            </a:schemeClr>
          </a:solidFill>
          <a:ln w="9525">
            <a:noFill/>
            <a:round/>
            <a:headEnd/>
            <a:tailEnd/>
          </a:ln>
        </p:spPr>
        <p:txBody>
          <a:bodyPr lIns="324000" tIns="0" rIns="0" bIns="108000" anchor="ctr" anchorCtr="1">
            <a:normAutofit/>
          </a:bodyPr>
          <a:lstStyle/>
          <a:p>
            <a:pPr>
              <a:defRPr/>
            </a:pPr>
            <a:r>
              <a:rPr lang="zh-CN" altLang="en-US" sz="1600" b="1" dirty="0" smtClean="0">
                <a:solidFill>
                  <a:srgbClr val="FFFFFF"/>
                </a:solidFill>
                <a:latin typeface="+mn-ea"/>
              </a:rPr>
              <a:t>终极算法</a:t>
            </a:r>
            <a:endParaRPr lang="en-US" altLang="zh-CN" sz="1600" b="1" dirty="0">
              <a:solidFill>
                <a:srgbClr val="FFFFFF"/>
              </a:solidFill>
              <a:latin typeface="+mn-ea"/>
            </a:endParaRPr>
          </a:p>
        </p:txBody>
      </p:sp>
      <p:sp>
        <p:nvSpPr>
          <p:cNvPr id="32" name="MH_SubTitle_2"/>
          <p:cNvSpPr>
            <a:spLocks/>
          </p:cNvSpPr>
          <p:nvPr>
            <p:custDataLst>
              <p:tags r:id="rId4"/>
            </p:custDataLst>
          </p:nvPr>
        </p:nvSpPr>
        <p:spPr bwMode="auto">
          <a:xfrm>
            <a:off x="3057524" y="2402682"/>
            <a:ext cx="1494236" cy="1689497"/>
          </a:xfrm>
          <a:custGeom>
            <a:avLst/>
            <a:gdLst/>
            <a:ahLst/>
            <a:cxnLst>
              <a:cxn ang="0">
                <a:pos x="456" y="141"/>
              </a:cxn>
              <a:cxn ang="0">
                <a:pos x="447" y="138"/>
              </a:cxn>
              <a:cxn ang="0">
                <a:pos x="22" y="0"/>
              </a:cxn>
              <a:cxn ang="0">
                <a:pos x="0" y="141"/>
              </a:cxn>
              <a:cxn ang="0">
                <a:pos x="186" y="512"/>
              </a:cxn>
              <a:cxn ang="0">
                <a:pos x="450" y="148"/>
              </a:cxn>
              <a:cxn ang="0">
                <a:pos x="456" y="141"/>
              </a:cxn>
            </a:cxnLst>
            <a:rect l="0" t="0" r="r" b="b"/>
            <a:pathLst>
              <a:path w="456" h="512">
                <a:moveTo>
                  <a:pt x="456" y="141"/>
                </a:moveTo>
                <a:cubicBezTo>
                  <a:pt x="447" y="138"/>
                  <a:pt x="447" y="138"/>
                  <a:pt x="447" y="138"/>
                </a:cubicBezTo>
                <a:cubicBezTo>
                  <a:pt x="22" y="0"/>
                  <a:pt x="22" y="0"/>
                  <a:pt x="22" y="0"/>
                </a:cubicBezTo>
                <a:cubicBezTo>
                  <a:pt x="8" y="44"/>
                  <a:pt x="0" y="92"/>
                  <a:pt x="0" y="141"/>
                </a:cubicBezTo>
                <a:cubicBezTo>
                  <a:pt x="0" y="293"/>
                  <a:pt x="73" y="428"/>
                  <a:pt x="186" y="512"/>
                </a:cubicBezTo>
                <a:cubicBezTo>
                  <a:pt x="450" y="148"/>
                  <a:pt x="450" y="148"/>
                  <a:pt x="450" y="148"/>
                </a:cubicBezTo>
                <a:lnTo>
                  <a:pt x="456" y="141"/>
                </a:lnTo>
                <a:close/>
              </a:path>
            </a:pathLst>
          </a:custGeom>
          <a:solidFill>
            <a:schemeClr val="accent1">
              <a:lumMod val="75000"/>
            </a:schemeClr>
          </a:solidFill>
          <a:ln w="9525">
            <a:noFill/>
            <a:round/>
            <a:headEnd/>
            <a:tailEnd/>
          </a:ln>
        </p:spPr>
        <p:txBody>
          <a:bodyPr lIns="0" tIns="0" rIns="297000" bIns="108000" anchor="ctr" anchorCtr="1">
            <a:normAutofit/>
          </a:bodyPr>
          <a:lstStyle/>
          <a:p>
            <a:pPr>
              <a:defRPr/>
            </a:pPr>
            <a:r>
              <a:rPr lang="zh-CN" altLang="en-US" sz="1400" b="1" dirty="0" smtClean="0">
                <a:solidFill>
                  <a:srgbClr val="FFFFFF"/>
                </a:solidFill>
                <a:latin typeface="+mn-ea"/>
              </a:rPr>
              <a:t>现在，发现  你的优势</a:t>
            </a:r>
            <a:endParaRPr lang="en-US" altLang="zh-CN" sz="1400" b="1" dirty="0">
              <a:solidFill>
                <a:srgbClr val="FFFFFF"/>
              </a:solidFill>
              <a:latin typeface="+mn-ea"/>
            </a:endParaRPr>
          </a:p>
        </p:txBody>
      </p:sp>
      <p:sp>
        <p:nvSpPr>
          <p:cNvPr id="33" name="MH_SubTitle_3"/>
          <p:cNvSpPr>
            <a:spLocks/>
          </p:cNvSpPr>
          <p:nvPr>
            <p:custDataLst>
              <p:tags r:id="rId5"/>
            </p:custDataLst>
          </p:nvPr>
        </p:nvSpPr>
        <p:spPr bwMode="auto">
          <a:xfrm>
            <a:off x="3690937" y="2887266"/>
            <a:ext cx="1776413" cy="1509713"/>
          </a:xfrm>
          <a:custGeom>
            <a:avLst/>
            <a:gdLst>
              <a:gd name="T0" fmla="*/ 2147483646 w 539"/>
              <a:gd name="T1" fmla="*/ 0 h 458"/>
              <a:gd name="T2" fmla="*/ 2147483646 w 539"/>
              <a:gd name="T3" fmla="*/ 2147483646 h 458"/>
              <a:gd name="T4" fmla="*/ 0 w 539"/>
              <a:gd name="T5" fmla="*/ 2147483646 h 458"/>
              <a:gd name="T6" fmla="*/ 2147483646 w 539"/>
              <a:gd name="T7" fmla="*/ 2147483646 h 458"/>
              <a:gd name="T8" fmla="*/ 2147483646 w 539"/>
              <a:gd name="T9" fmla="*/ 2147483646 h 458"/>
              <a:gd name="T10" fmla="*/ 2147483646 w 539"/>
              <a:gd name="T11" fmla="*/ 2147483646 h 458"/>
              <a:gd name="T12" fmla="*/ 2147483646 w 539"/>
              <a:gd name="T13" fmla="*/ 0 h 458"/>
              <a:gd name="T14" fmla="*/ 0 60000 65536"/>
              <a:gd name="T15" fmla="*/ 0 60000 65536"/>
              <a:gd name="T16" fmla="*/ 0 60000 65536"/>
              <a:gd name="T17" fmla="*/ 0 60000 65536"/>
              <a:gd name="T18" fmla="*/ 0 60000 65536"/>
              <a:gd name="T19" fmla="*/ 0 60000 65536"/>
              <a:gd name="T20" fmla="*/ 0 60000 65536"/>
              <a:gd name="T21" fmla="*/ 0 w 539"/>
              <a:gd name="T22" fmla="*/ 0 h 458"/>
              <a:gd name="T23" fmla="*/ 539 w 539"/>
              <a:gd name="T24" fmla="*/ 458 h 45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39" h="458">
                <a:moveTo>
                  <a:pt x="269" y="0"/>
                </a:moveTo>
                <a:cubicBezTo>
                  <a:pt x="264" y="8"/>
                  <a:pt x="264" y="8"/>
                  <a:pt x="264" y="8"/>
                </a:cubicBezTo>
                <a:cubicBezTo>
                  <a:pt x="0" y="372"/>
                  <a:pt x="0" y="372"/>
                  <a:pt x="0" y="372"/>
                </a:cubicBezTo>
                <a:cubicBezTo>
                  <a:pt x="76" y="426"/>
                  <a:pt x="169" y="458"/>
                  <a:pt x="270" y="458"/>
                </a:cubicBezTo>
                <a:cubicBezTo>
                  <a:pt x="370" y="458"/>
                  <a:pt x="463" y="426"/>
                  <a:pt x="539" y="372"/>
                </a:cubicBezTo>
                <a:cubicBezTo>
                  <a:pt x="275" y="8"/>
                  <a:pt x="275" y="8"/>
                  <a:pt x="275" y="8"/>
                </a:cubicBezTo>
                <a:lnTo>
                  <a:pt x="269"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0" tIns="459000" rIns="0" bIns="0" anchor="ctr" anchorCtr="1">
            <a:normAutofit/>
          </a:bodyPr>
          <a:lstStyle>
            <a:lvl1pPr>
              <a:spcBef>
                <a:spcPct val="20000"/>
              </a:spcBef>
              <a:buFont typeface="Arial" panose="020B0604020202020204" pitchFamily="34" charset="0"/>
              <a:buChar char="•"/>
              <a:defRPr sz="3200">
                <a:solidFill>
                  <a:schemeClr val="tx1"/>
                </a:solidFill>
                <a:latin typeface="Arial Narrow" panose="020B0606020202030204" pitchFamily="34" charset="0"/>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Arial Narrow" panose="020B0606020202030204" pitchFamily="34" charset="0"/>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Arial Narrow" panose="020B0606020202030204" pitchFamily="34" charset="0"/>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9pPr>
          </a:lstStyle>
          <a:p>
            <a:pPr>
              <a:buNone/>
              <a:defRPr/>
            </a:pPr>
            <a:r>
              <a:rPr lang="zh-CN" altLang="en-US" sz="1400" b="1" dirty="0" smtClean="0">
                <a:solidFill>
                  <a:srgbClr val="FFFFFF"/>
                </a:solidFill>
                <a:latin typeface="+mn-ea"/>
                <a:ea typeface="+mn-ea"/>
              </a:rPr>
              <a:t>现在，发现你      的专业优势</a:t>
            </a:r>
            <a:endParaRPr lang="en-US" altLang="zh-CN" sz="1400" b="1" dirty="0">
              <a:solidFill>
                <a:srgbClr val="FFFFFF"/>
              </a:solidFill>
              <a:latin typeface="+mn-ea"/>
              <a:ea typeface="+mn-ea"/>
            </a:endParaRPr>
          </a:p>
        </p:txBody>
      </p:sp>
      <p:sp>
        <p:nvSpPr>
          <p:cNvPr id="34" name="MH_Title_1"/>
          <p:cNvSpPr/>
          <p:nvPr>
            <p:custDataLst>
              <p:tags r:id="rId6"/>
            </p:custDataLst>
          </p:nvPr>
        </p:nvSpPr>
        <p:spPr>
          <a:xfrm>
            <a:off x="4049657" y="2323152"/>
            <a:ext cx="1044881" cy="1044881"/>
          </a:xfrm>
          <a:prstGeom prst="ellipse">
            <a:avLst/>
          </a:prstGeom>
          <a:solidFill>
            <a:srgbClr val="FFFFFF"/>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ormAutofit/>
          </a:bodyPr>
          <a:lstStyle/>
          <a:p>
            <a:pPr algn="ctr">
              <a:defRPr/>
            </a:pPr>
            <a:r>
              <a:rPr lang="zh-CN" altLang="en-US" dirty="0" smtClean="0">
                <a:solidFill>
                  <a:schemeClr val="accent1">
                    <a:lumMod val="75000"/>
                  </a:schemeClr>
                </a:solidFill>
              </a:rPr>
              <a:t>参考文献</a:t>
            </a:r>
            <a:endParaRPr lang="en-US" dirty="0">
              <a:solidFill>
                <a:schemeClr val="accent1">
                  <a:lumMod val="75000"/>
                </a:schemeClr>
              </a:solidFill>
            </a:endParaRPr>
          </a:p>
        </p:txBody>
      </p:sp>
      <p:sp>
        <p:nvSpPr>
          <p:cNvPr id="35" name="MH_Other_1"/>
          <p:cNvSpPr/>
          <p:nvPr>
            <p:custDataLst>
              <p:tags r:id="rId7"/>
            </p:custDataLst>
          </p:nvPr>
        </p:nvSpPr>
        <p:spPr>
          <a:xfrm rot="20634799" flipH="1">
            <a:off x="3877866" y="2158604"/>
            <a:ext cx="1375172" cy="1373981"/>
          </a:xfrm>
          <a:prstGeom prst="circularArrow">
            <a:avLst>
              <a:gd name="adj1" fmla="val 2596"/>
              <a:gd name="adj2" fmla="val 610829"/>
              <a:gd name="adj3" fmla="val 20723301"/>
              <a:gd name="adj4" fmla="val 997241"/>
              <a:gd name="adj5" fmla="val 4943"/>
            </a:avLst>
          </a:pr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solidFill>
                <a:schemeClr val="tx1"/>
              </a:solidFill>
              <a:latin typeface="+mn-ea"/>
            </a:endParaRPr>
          </a:p>
        </p:txBody>
      </p:sp>
      <p:pic>
        <p:nvPicPr>
          <p:cNvPr id="5" name="内容占位符 4"/>
          <p:cNvPicPr>
            <a:picLocks noGrp="1" noChangeAspect="1"/>
          </p:cNvPicPr>
          <p:nvPr>
            <p:ph idx="1"/>
          </p:nvPr>
        </p:nvPicPr>
        <p:blipFill>
          <a:blip r:embed="rId10">
            <a:extLst>
              <a:ext uri="{28A0092B-C50C-407E-A947-70E740481C1C}">
                <a14:useLocalDpi xmlns:a14="http://schemas.microsoft.com/office/drawing/2010/main"/>
              </a:ext>
            </a:extLst>
          </a:blip>
          <a:stretch>
            <a:fillRect/>
          </a:stretch>
        </p:blipFill>
        <p:spPr>
          <a:xfrm>
            <a:off x="1667498" y="3119353"/>
            <a:ext cx="1481468" cy="1815524"/>
          </a:xfrm>
          <a:prstGeom prst="rect">
            <a:avLst/>
          </a:prstGeom>
          <a:ln>
            <a:noFill/>
          </a:ln>
          <a:effectLst>
            <a:softEdge rad="112500"/>
          </a:effectLst>
        </p:spPr>
      </p:pic>
      <p:pic>
        <p:nvPicPr>
          <p:cNvPr id="6" name="图片 5"/>
          <p:cNvPicPr>
            <a:picLocks noChangeAspect="1"/>
          </p:cNvPicPr>
          <p:nvPr/>
        </p:nvPicPr>
        <p:blipFill>
          <a:blip r:embed="rId11">
            <a:extLst>
              <a:ext uri="{28A0092B-C50C-407E-A947-70E740481C1C}">
                <a14:useLocalDpi xmlns:a14="http://schemas.microsoft.com/office/drawing/2010/main"/>
              </a:ext>
            </a:extLst>
          </a:blip>
          <a:stretch>
            <a:fillRect/>
          </a:stretch>
        </p:blipFill>
        <p:spPr>
          <a:xfrm>
            <a:off x="477990" y="1579739"/>
            <a:ext cx="1644120" cy="1946427"/>
          </a:xfrm>
          <a:prstGeom prst="rect">
            <a:avLst/>
          </a:prstGeom>
          <a:ln>
            <a:noFill/>
          </a:ln>
          <a:effectLst>
            <a:softEdge rad="112500"/>
          </a:effectLst>
        </p:spPr>
      </p:pic>
      <p:pic>
        <p:nvPicPr>
          <p:cNvPr id="7" name="图片 6"/>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1786237" y="350874"/>
            <a:ext cx="1369599" cy="1644105"/>
          </a:xfrm>
          <a:prstGeom prst="rect">
            <a:avLst/>
          </a:prstGeom>
          <a:ln>
            <a:noFill/>
          </a:ln>
          <a:effectLst>
            <a:softEdge rad="112500"/>
          </a:effectLst>
        </p:spPr>
      </p:pic>
      <p:pic>
        <p:nvPicPr>
          <p:cNvPr id="8" name="图片 7"/>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6327472" y="2684938"/>
            <a:ext cx="2062498" cy="2159010"/>
          </a:xfrm>
          <a:prstGeom prst="rect">
            <a:avLst/>
          </a:prstGeom>
          <a:ln>
            <a:noFill/>
          </a:ln>
          <a:effectLst>
            <a:softEdge rad="112500"/>
          </a:effectLst>
        </p:spPr>
      </p:pic>
      <p:pic>
        <p:nvPicPr>
          <p:cNvPr id="9" name="图片 8"/>
          <p:cNvPicPr>
            <a:picLocks noChangeAspect="1"/>
          </p:cNvPicPr>
          <p:nvPr/>
        </p:nvPicPr>
        <p:blipFill>
          <a:blip r:embed="rId14">
            <a:extLst>
              <a:ext uri="{28A0092B-C50C-407E-A947-70E740481C1C}">
                <a14:useLocalDpi xmlns:a14="http://schemas.microsoft.com/office/drawing/2010/main"/>
              </a:ext>
            </a:extLst>
          </a:blip>
          <a:stretch>
            <a:fillRect/>
          </a:stretch>
        </p:blipFill>
        <p:spPr>
          <a:xfrm>
            <a:off x="6558673" y="484826"/>
            <a:ext cx="1713283" cy="2189826"/>
          </a:xfrm>
          <a:prstGeom prst="rect">
            <a:avLst/>
          </a:prstGeom>
          <a:ln>
            <a:noFill/>
          </a:ln>
          <a:effectLst>
            <a:softEdge rad="112500"/>
          </a:effectLst>
        </p:spPr>
      </p:pic>
    </p:spTree>
    <p:extLst>
      <p:ext uri="{BB962C8B-B14F-4D97-AF65-F5344CB8AC3E}">
        <p14:creationId xmlns:p14="http://schemas.microsoft.com/office/powerpoint/2010/main" val="3819430116"/>
      </p:ext>
    </p:extLst>
  </p:cSld>
  <p:clrMapOvr>
    <a:masterClrMapping/>
  </p:clrMapOvr>
  <p:transition spd="slow" advClick="0" advTm="4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500" fill="hold"/>
                                        <p:tgtEl>
                                          <p:spTgt spid="29"/>
                                        </p:tgtEl>
                                        <p:attrNameLst>
                                          <p:attrName>ppt_x</p:attrName>
                                        </p:attrNameLst>
                                      </p:cBhvr>
                                      <p:tavLst>
                                        <p:tav tm="0">
                                          <p:val>
                                            <p:strVal val="1+#ppt_w/2"/>
                                          </p:val>
                                        </p:tav>
                                        <p:tav tm="100000">
                                          <p:val>
                                            <p:strVal val="#ppt_x"/>
                                          </p:val>
                                        </p:tav>
                                      </p:tavLst>
                                    </p:anim>
                                    <p:anim calcmode="lin" valueType="num">
                                      <p:cBhvr additive="base">
                                        <p:cTn id="8" dur="500" fill="hold"/>
                                        <p:tgtEl>
                                          <p:spTgt spid="29"/>
                                        </p:tgtEl>
                                        <p:attrNameLst>
                                          <p:attrName>ppt_y</p:attrName>
                                        </p:attrNameLst>
                                      </p:cBhvr>
                                      <p:tavLst>
                                        <p:tav tm="0">
                                          <p:val>
                                            <p:strVal val="0-#ppt_h/2"/>
                                          </p:val>
                                        </p:tav>
                                        <p:tav tm="100000">
                                          <p:val>
                                            <p:strVal val="#ppt_y"/>
                                          </p:val>
                                        </p:tav>
                                      </p:tavLst>
                                    </p:anim>
                                  </p:childTnLst>
                                </p:cTn>
                              </p:par>
                              <p:par>
                                <p:cTn id="9" presetID="2" presetClass="entr" presetSubtype="9" fill="hold" grpId="0" nodeType="withEffect">
                                  <p:stCondLst>
                                    <p:cond delay="0"/>
                                  </p:stCondLst>
                                  <p:childTnLst>
                                    <p:set>
                                      <p:cBhvr>
                                        <p:cTn id="10" dur="1" fill="hold">
                                          <p:stCondLst>
                                            <p:cond delay="0"/>
                                          </p:stCondLst>
                                        </p:cTn>
                                        <p:tgtEl>
                                          <p:spTgt spid="30"/>
                                        </p:tgtEl>
                                        <p:attrNameLst>
                                          <p:attrName>style.visibility</p:attrName>
                                        </p:attrNameLst>
                                      </p:cBhvr>
                                      <p:to>
                                        <p:strVal val="visible"/>
                                      </p:to>
                                    </p:set>
                                    <p:anim calcmode="lin" valueType="num">
                                      <p:cBhvr additive="base">
                                        <p:cTn id="11" dur="500" fill="hold"/>
                                        <p:tgtEl>
                                          <p:spTgt spid="30"/>
                                        </p:tgtEl>
                                        <p:attrNameLst>
                                          <p:attrName>ppt_x</p:attrName>
                                        </p:attrNameLst>
                                      </p:cBhvr>
                                      <p:tavLst>
                                        <p:tav tm="0">
                                          <p:val>
                                            <p:strVal val="0-#ppt_w/2"/>
                                          </p:val>
                                        </p:tav>
                                        <p:tav tm="100000">
                                          <p:val>
                                            <p:strVal val="#ppt_x"/>
                                          </p:val>
                                        </p:tav>
                                      </p:tavLst>
                                    </p:anim>
                                    <p:anim calcmode="lin" valueType="num">
                                      <p:cBhvr additive="base">
                                        <p:cTn id="12" dur="500" fill="hold"/>
                                        <p:tgtEl>
                                          <p:spTgt spid="30"/>
                                        </p:tgtEl>
                                        <p:attrNameLst>
                                          <p:attrName>ppt_y</p:attrName>
                                        </p:attrNameLst>
                                      </p:cBhvr>
                                      <p:tavLst>
                                        <p:tav tm="0">
                                          <p:val>
                                            <p:strVal val="0-#ppt_h/2"/>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31"/>
                                        </p:tgtEl>
                                        <p:attrNameLst>
                                          <p:attrName>style.visibility</p:attrName>
                                        </p:attrNameLst>
                                      </p:cBhvr>
                                      <p:to>
                                        <p:strVal val="visible"/>
                                      </p:to>
                                    </p:set>
                                    <p:anim calcmode="lin" valueType="num">
                                      <p:cBhvr additive="base">
                                        <p:cTn id="15" dur="500" fill="hold"/>
                                        <p:tgtEl>
                                          <p:spTgt spid="31"/>
                                        </p:tgtEl>
                                        <p:attrNameLst>
                                          <p:attrName>ppt_x</p:attrName>
                                        </p:attrNameLst>
                                      </p:cBhvr>
                                      <p:tavLst>
                                        <p:tav tm="0">
                                          <p:val>
                                            <p:strVal val="1+#ppt_w/2"/>
                                          </p:val>
                                        </p:tav>
                                        <p:tav tm="100000">
                                          <p:val>
                                            <p:strVal val="#ppt_x"/>
                                          </p:val>
                                        </p:tav>
                                      </p:tavLst>
                                    </p:anim>
                                    <p:anim calcmode="lin" valueType="num">
                                      <p:cBhvr additive="base">
                                        <p:cTn id="16" dur="500" fill="hold"/>
                                        <p:tgtEl>
                                          <p:spTgt spid="31"/>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32"/>
                                        </p:tgtEl>
                                        <p:attrNameLst>
                                          <p:attrName>style.visibility</p:attrName>
                                        </p:attrNameLst>
                                      </p:cBhvr>
                                      <p:to>
                                        <p:strVal val="visible"/>
                                      </p:to>
                                    </p:set>
                                    <p:anim calcmode="lin" valueType="num">
                                      <p:cBhvr additive="base">
                                        <p:cTn id="19" dur="500" fill="hold"/>
                                        <p:tgtEl>
                                          <p:spTgt spid="32"/>
                                        </p:tgtEl>
                                        <p:attrNameLst>
                                          <p:attrName>ppt_x</p:attrName>
                                        </p:attrNameLst>
                                      </p:cBhvr>
                                      <p:tavLst>
                                        <p:tav tm="0">
                                          <p:val>
                                            <p:strVal val="0-#ppt_w/2"/>
                                          </p:val>
                                        </p:tav>
                                        <p:tav tm="100000">
                                          <p:val>
                                            <p:strVal val="#ppt_x"/>
                                          </p:val>
                                        </p:tav>
                                      </p:tavLst>
                                    </p:anim>
                                    <p:anim calcmode="lin" valueType="num">
                                      <p:cBhvr additive="base">
                                        <p:cTn id="20" dur="500" fill="hold"/>
                                        <p:tgtEl>
                                          <p:spTgt spid="32"/>
                                        </p:tgtEl>
                                        <p:attrNameLst>
                                          <p:attrName>ppt_y</p:attrName>
                                        </p:attrNameLst>
                                      </p:cBhvr>
                                      <p:tavLst>
                                        <p:tav tm="0">
                                          <p:val>
                                            <p:strVal val="#ppt_y"/>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33"/>
                                        </p:tgtEl>
                                        <p:attrNameLst>
                                          <p:attrName>style.visibility</p:attrName>
                                        </p:attrNameLst>
                                      </p:cBhvr>
                                      <p:to>
                                        <p:strVal val="visible"/>
                                      </p:to>
                                    </p:set>
                                    <p:anim calcmode="lin" valueType="num">
                                      <p:cBhvr additive="base">
                                        <p:cTn id="23" dur="500" fill="hold"/>
                                        <p:tgtEl>
                                          <p:spTgt spid="33"/>
                                        </p:tgtEl>
                                        <p:attrNameLst>
                                          <p:attrName>ppt_x</p:attrName>
                                        </p:attrNameLst>
                                      </p:cBhvr>
                                      <p:tavLst>
                                        <p:tav tm="0">
                                          <p:val>
                                            <p:strVal val="#ppt_x"/>
                                          </p:val>
                                        </p:tav>
                                        <p:tav tm="100000">
                                          <p:val>
                                            <p:strVal val="#ppt_x"/>
                                          </p:val>
                                        </p:tav>
                                      </p:tavLst>
                                    </p:anim>
                                    <p:anim calcmode="lin" valueType="num">
                                      <p:cBhvr additive="base">
                                        <p:cTn id="24" dur="500" fill="hold"/>
                                        <p:tgtEl>
                                          <p:spTgt spid="33"/>
                                        </p:tgtEl>
                                        <p:attrNameLst>
                                          <p:attrName>ppt_y</p:attrName>
                                        </p:attrNameLst>
                                      </p:cBhvr>
                                      <p:tavLst>
                                        <p:tav tm="0">
                                          <p:val>
                                            <p:strVal val="1+#ppt_h/2"/>
                                          </p:val>
                                        </p:tav>
                                        <p:tav tm="100000">
                                          <p:val>
                                            <p:strVal val="#ppt_y"/>
                                          </p:val>
                                        </p:tav>
                                      </p:tavLst>
                                    </p:anim>
                                  </p:childTnLst>
                                </p:cTn>
                              </p:par>
                            </p:childTnLst>
                          </p:cTn>
                        </p:par>
                        <p:par>
                          <p:cTn id="25" fill="hold">
                            <p:stCondLst>
                              <p:cond delay="500"/>
                            </p:stCondLst>
                            <p:childTnLst>
                              <p:par>
                                <p:cTn id="26" presetID="53" presetClass="entr" presetSubtype="16" fill="hold" grpId="0" nodeType="afterEffect">
                                  <p:stCondLst>
                                    <p:cond delay="0"/>
                                  </p:stCondLst>
                                  <p:childTnLst>
                                    <p:set>
                                      <p:cBhvr>
                                        <p:cTn id="27" dur="1" fill="hold">
                                          <p:stCondLst>
                                            <p:cond delay="0"/>
                                          </p:stCondLst>
                                        </p:cTn>
                                        <p:tgtEl>
                                          <p:spTgt spid="34"/>
                                        </p:tgtEl>
                                        <p:attrNameLst>
                                          <p:attrName>style.visibility</p:attrName>
                                        </p:attrNameLst>
                                      </p:cBhvr>
                                      <p:to>
                                        <p:strVal val="visible"/>
                                      </p:to>
                                    </p:set>
                                    <p:anim calcmode="lin" valueType="num">
                                      <p:cBhvr>
                                        <p:cTn id="28" dur="500" fill="hold"/>
                                        <p:tgtEl>
                                          <p:spTgt spid="34"/>
                                        </p:tgtEl>
                                        <p:attrNameLst>
                                          <p:attrName>ppt_w</p:attrName>
                                        </p:attrNameLst>
                                      </p:cBhvr>
                                      <p:tavLst>
                                        <p:tav tm="0">
                                          <p:val>
                                            <p:fltVal val="0"/>
                                          </p:val>
                                        </p:tav>
                                        <p:tav tm="100000">
                                          <p:val>
                                            <p:strVal val="#ppt_w"/>
                                          </p:val>
                                        </p:tav>
                                      </p:tavLst>
                                    </p:anim>
                                    <p:anim calcmode="lin" valueType="num">
                                      <p:cBhvr>
                                        <p:cTn id="29" dur="500" fill="hold"/>
                                        <p:tgtEl>
                                          <p:spTgt spid="34"/>
                                        </p:tgtEl>
                                        <p:attrNameLst>
                                          <p:attrName>ppt_h</p:attrName>
                                        </p:attrNameLst>
                                      </p:cBhvr>
                                      <p:tavLst>
                                        <p:tav tm="0">
                                          <p:val>
                                            <p:fltVal val="0"/>
                                          </p:val>
                                        </p:tav>
                                        <p:tav tm="100000">
                                          <p:val>
                                            <p:strVal val="#ppt_h"/>
                                          </p:val>
                                        </p:tav>
                                      </p:tavLst>
                                    </p:anim>
                                    <p:animEffect transition="in" filter="fade">
                                      <p:cBhvr>
                                        <p:cTn id="30" dur="500"/>
                                        <p:tgtEl>
                                          <p:spTgt spid="34"/>
                                        </p:tgtEl>
                                      </p:cBhvr>
                                    </p:animEffect>
                                  </p:childTnLst>
                                </p:cTn>
                              </p:par>
                            </p:childTnLst>
                          </p:cTn>
                        </p:par>
                        <p:par>
                          <p:cTn id="31" fill="hold">
                            <p:stCondLst>
                              <p:cond delay="1000"/>
                            </p:stCondLst>
                            <p:childTnLst>
                              <p:par>
                                <p:cTn id="32" presetID="49" presetClass="entr" presetSubtype="0" decel="100000" fill="hold" grpId="0" nodeType="afterEffect">
                                  <p:stCondLst>
                                    <p:cond delay="0"/>
                                  </p:stCondLst>
                                  <p:childTnLst>
                                    <p:set>
                                      <p:cBhvr>
                                        <p:cTn id="33" dur="1" fill="hold">
                                          <p:stCondLst>
                                            <p:cond delay="0"/>
                                          </p:stCondLst>
                                        </p:cTn>
                                        <p:tgtEl>
                                          <p:spTgt spid="35"/>
                                        </p:tgtEl>
                                        <p:attrNameLst>
                                          <p:attrName>style.visibility</p:attrName>
                                        </p:attrNameLst>
                                      </p:cBhvr>
                                      <p:to>
                                        <p:strVal val="visible"/>
                                      </p:to>
                                    </p:set>
                                    <p:anim calcmode="lin" valueType="num">
                                      <p:cBhvr>
                                        <p:cTn id="34" dur="1000" fill="hold"/>
                                        <p:tgtEl>
                                          <p:spTgt spid="35"/>
                                        </p:tgtEl>
                                        <p:attrNameLst>
                                          <p:attrName>ppt_w</p:attrName>
                                        </p:attrNameLst>
                                      </p:cBhvr>
                                      <p:tavLst>
                                        <p:tav tm="0">
                                          <p:val>
                                            <p:fltVal val="0"/>
                                          </p:val>
                                        </p:tav>
                                        <p:tav tm="100000">
                                          <p:val>
                                            <p:strVal val="#ppt_w"/>
                                          </p:val>
                                        </p:tav>
                                      </p:tavLst>
                                    </p:anim>
                                    <p:anim calcmode="lin" valueType="num">
                                      <p:cBhvr>
                                        <p:cTn id="35" dur="1000" fill="hold"/>
                                        <p:tgtEl>
                                          <p:spTgt spid="35"/>
                                        </p:tgtEl>
                                        <p:attrNameLst>
                                          <p:attrName>ppt_h</p:attrName>
                                        </p:attrNameLst>
                                      </p:cBhvr>
                                      <p:tavLst>
                                        <p:tav tm="0">
                                          <p:val>
                                            <p:fltVal val="0"/>
                                          </p:val>
                                        </p:tav>
                                        <p:tav tm="100000">
                                          <p:val>
                                            <p:strVal val="#ppt_h"/>
                                          </p:val>
                                        </p:tav>
                                      </p:tavLst>
                                    </p:anim>
                                    <p:anim calcmode="lin" valueType="num">
                                      <p:cBhvr>
                                        <p:cTn id="36" dur="1000" fill="hold"/>
                                        <p:tgtEl>
                                          <p:spTgt spid="35"/>
                                        </p:tgtEl>
                                        <p:attrNameLst>
                                          <p:attrName>style.rotation</p:attrName>
                                        </p:attrNameLst>
                                      </p:cBhvr>
                                      <p:tavLst>
                                        <p:tav tm="0">
                                          <p:val>
                                            <p:fltVal val="360"/>
                                          </p:val>
                                        </p:tav>
                                        <p:tav tm="100000">
                                          <p:val>
                                            <p:fltVal val="0"/>
                                          </p:val>
                                        </p:tav>
                                      </p:tavLst>
                                    </p:anim>
                                    <p:animEffect transition="in" filter="fade">
                                      <p:cBhvr>
                                        <p:cTn id="37" dur="10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animBg="1"/>
      <p:bldP spid="31" grpId="0" animBg="1"/>
      <p:bldP spid="32" grpId="0" animBg="1"/>
      <p:bldP spid="33" grpId="0" animBg="1"/>
      <p:bldP spid="34" grpId="0" animBg="1"/>
      <p:bldP spid="35"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104660" y="1945361"/>
            <a:ext cx="1961965" cy="523220"/>
          </a:xfrm>
          <a:prstGeom prst="rect">
            <a:avLst/>
          </a:prstGeom>
          <a:noFill/>
        </p:spPr>
        <p:txBody>
          <a:bodyPr wrap="square" rtlCol="0">
            <a:spAutoFit/>
          </a:bodyPr>
          <a:lstStyle/>
          <a:p>
            <a:r>
              <a:rPr lang="zh-CN" altLang="en-US" sz="2800" dirty="0" smtClean="0">
                <a:solidFill>
                  <a:srgbClr val="72249E"/>
                </a:solidFill>
                <a:latin typeface="黑体" panose="02010609060101010101" pitchFamily="49" charset="-122"/>
                <a:ea typeface="黑体" panose="02010609060101010101" pitchFamily="49" charset="-122"/>
              </a:rPr>
              <a:t>第六部分</a:t>
            </a:r>
            <a:endParaRPr lang="zh-CN" altLang="en-US" sz="2800" dirty="0">
              <a:solidFill>
                <a:srgbClr val="72249E"/>
              </a:solidFill>
              <a:latin typeface="黑体" panose="02010609060101010101" pitchFamily="49" charset="-122"/>
              <a:ea typeface="黑体" panose="02010609060101010101" pitchFamily="49" charset="-122"/>
            </a:endParaRPr>
          </a:p>
        </p:txBody>
      </p:sp>
      <p:cxnSp>
        <p:nvCxnSpPr>
          <p:cNvPr id="3" name="直接连接符 2"/>
          <p:cNvCxnSpPr/>
          <p:nvPr/>
        </p:nvCxnSpPr>
        <p:spPr>
          <a:xfrm>
            <a:off x="3320249" y="2530136"/>
            <a:ext cx="5823751" cy="41614"/>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4474346" y="2633305"/>
            <a:ext cx="2796465" cy="523220"/>
          </a:xfrm>
          <a:prstGeom prst="rect">
            <a:avLst/>
          </a:prstGeom>
          <a:noFill/>
        </p:spPr>
        <p:txBody>
          <a:bodyPr wrap="square" rtlCol="0">
            <a:spAutoFit/>
          </a:bodyPr>
          <a:lstStyle/>
          <a:p>
            <a:pPr algn="dist"/>
            <a:r>
              <a:rPr lang="zh-CN" altLang="en-US" sz="2800" dirty="0" smtClean="0">
                <a:solidFill>
                  <a:srgbClr val="72249E"/>
                </a:solidFill>
                <a:latin typeface="黑体" panose="02010609060101010101" pitchFamily="49" charset="-122"/>
                <a:ea typeface="黑体" panose="02010609060101010101" pitchFamily="49" charset="-122"/>
              </a:rPr>
              <a:t>会议纪要</a:t>
            </a:r>
            <a:endParaRPr lang="zh-CN" altLang="en-US" sz="2800" dirty="0">
              <a:solidFill>
                <a:srgbClr val="72249E"/>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1814654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8"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wipe(left)">
                                      <p:cBhvr>
                                        <p:cTn id="13" dur="500"/>
                                        <p:tgtEl>
                                          <p:spTgt spid="3"/>
                                        </p:tgtEl>
                                      </p:cBhvr>
                                    </p:animEffect>
                                  </p:childTnLst>
                                </p:cTn>
                              </p:par>
                              <p:par>
                                <p:cTn id="14" presetID="47" presetClass="entr" presetSubtype="0" fill="hold" grpId="0"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1000"/>
                                        <p:tgtEl>
                                          <p:spTgt spid="4"/>
                                        </p:tgtEl>
                                      </p:cBhvr>
                                    </p:animEffect>
                                    <p:anim calcmode="lin" valueType="num">
                                      <p:cBhvr>
                                        <p:cTn id="17" dur="1000" fill="hold"/>
                                        <p:tgtEl>
                                          <p:spTgt spid="4"/>
                                        </p:tgtEl>
                                        <p:attrNameLst>
                                          <p:attrName>ppt_x</p:attrName>
                                        </p:attrNameLst>
                                      </p:cBhvr>
                                      <p:tavLst>
                                        <p:tav tm="0">
                                          <p:val>
                                            <p:strVal val="#ppt_x"/>
                                          </p:val>
                                        </p:tav>
                                        <p:tav tm="100000">
                                          <p:val>
                                            <p:strVal val="#ppt_x"/>
                                          </p:val>
                                        </p:tav>
                                      </p:tavLst>
                                    </p:anim>
                                    <p:anim calcmode="lin" valueType="num">
                                      <p:cBhvr>
                                        <p:cTn id="18"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任意多边形 11"/>
          <p:cNvSpPr/>
          <p:nvPr>
            <p:custDataLst>
              <p:tags r:id="rId2"/>
            </p:custDataLst>
          </p:nvPr>
        </p:nvSpPr>
        <p:spPr bwMode="auto">
          <a:xfrm>
            <a:off x="2466912" y="1455522"/>
            <a:ext cx="2908697" cy="572690"/>
          </a:xfrm>
          <a:custGeom>
            <a:avLst/>
            <a:gdLst>
              <a:gd name="connsiteX0" fmla="*/ 2 w 3878508"/>
              <a:gd name="connsiteY0" fmla="*/ 0 h 762904"/>
              <a:gd name="connsiteX1" fmla="*/ 3497056 w 3878508"/>
              <a:gd name="connsiteY1" fmla="*/ 0 h 762904"/>
              <a:gd name="connsiteX2" fmla="*/ 3878508 w 3878508"/>
              <a:gd name="connsiteY2" fmla="*/ 381452 h 762904"/>
              <a:gd name="connsiteX3" fmla="*/ 3878507 w 3878508"/>
              <a:gd name="connsiteY3" fmla="*/ 381452 h 762904"/>
              <a:gd name="connsiteX4" fmla="*/ 3497055 w 3878508"/>
              <a:gd name="connsiteY4" fmla="*/ 762904 h 762904"/>
              <a:gd name="connsiteX5" fmla="*/ 0 w 3878508"/>
              <a:gd name="connsiteY5" fmla="*/ 762903 h 762904"/>
              <a:gd name="connsiteX6" fmla="*/ 51426 w 3878508"/>
              <a:gd name="connsiteY6" fmla="*/ 720474 h 762904"/>
              <a:gd name="connsiteX7" fmla="*/ 191853 w 3878508"/>
              <a:gd name="connsiteY7" fmla="*/ 381451 h 762904"/>
              <a:gd name="connsiteX8" fmla="*/ 51426 w 3878508"/>
              <a:gd name="connsiteY8" fmla="*/ 42429 h 762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78508" h="762904">
                <a:moveTo>
                  <a:pt x="2" y="0"/>
                </a:moveTo>
                <a:lnTo>
                  <a:pt x="3497056" y="0"/>
                </a:lnTo>
                <a:cubicBezTo>
                  <a:pt x="3707726" y="0"/>
                  <a:pt x="3878508" y="170782"/>
                  <a:pt x="3878508" y="381452"/>
                </a:cubicBezTo>
                <a:lnTo>
                  <a:pt x="3878507" y="381452"/>
                </a:lnTo>
                <a:cubicBezTo>
                  <a:pt x="3878507" y="592122"/>
                  <a:pt x="3707725" y="762904"/>
                  <a:pt x="3497055" y="762904"/>
                </a:cubicBezTo>
                <a:lnTo>
                  <a:pt x="0" y="762903"/>
                </a:lnTo>
                <a:lnTo>
                  <a:pt x="51426" y="720474"/>
                </a:lnTo>
                <a:cubicBezTo>
                  <a:pt x="138189" y="633710"/>
                  <a:pt x="191853" y="513848"/>
                  <a:pt x="191853" y="381451"/>
                </a:cubicBezTo>
                <a:cubicBezTo>
                  <a:pt x="191853" y="249055"/>
                  <a:pt x="138189" y="129192"/>
                  <a:pt x="51426" y="42429"/>
                </a:cubicBezTo>
                <a:close/>
              </a:path>
            </a:pathLst>
          </a:custGeom>
          <a:solidFill>
            <a:srgbClr val="72249E"/>
          </a:solidFill>
          <a:ln w="25400" cap="flat" cmpd="sng" algn="ctr">
            <a:noFill/>
            <a:prstDash val="solid"/>
          </a:ln>
          <a:effectLst/>
        </p:spPr>
        <p:txBody>
          <a:bodyPr lIns="297000" tIns="0" rIns="0" bIns="0" anchor="ctr">
            <a:normAutofit/>
          </a:bodyPr>
          <a:lstStyle/>
          <a:p>
            <a:pPr>
              <a:lnSpc>
                <a:spcPct val="130000"/>
              </a:lnSpc>
              <a:defRPr/>
            </a:pPr>
            <a:r>
              <a:rPr lang="zh-CN" altLang="en-US" sz="1600" kern="0" dirty="0" smtClean="0">
                <a:solidFill>
                  <a:schemeClr val="bg1"/>
                </a:solidFill>
                <a:latin typeface="幼圆" panose="02010509060101010101" pitchFamily="49" charset="-122"/>
                <a:ea typeface="幼圆" panose="02010509060101010101" pitchFamily="49" charset="-122"/>
                <a:cs typeface="Arial" pitchFamily="34" charset="0"/>
              </a:rPr>
              <a:t>团队</a:t>
            </a:r>
            <a:endParaRPr lang="zh-CN" altLang="en-US" sz="1600" kern="0" dirty="0">
              <a:solidFill>
                <a:schemeClr val="bg1"/>
              </a:solidFill>
              <a:latin typeface="幼圆" panose="02010509060101010101" pitchFamily="49" charset="-122"/>
              <a:ea typeface="幼圆" panose="02010509060101010101" pitchFamily="49" charset="-122"/>
              <a:cs typeface="Arial" pitchFamily="34" charset="0"/>
            </a:endParaRPr>
          </a:p>
        </p:txBody>
      </p:sp>
      <p:sp>
        <p:nvSpPr>
          <p:cNvPr id="42" name="KSO_GT1"/>
          <p:cNvSpPr/>
          <p:nvPr>
            <p:custDataLst>
              <p:tags r:id="rId3"/>
            </p:custDataLst>
          </p:nvPr>
        </p:nvSpPr>
        <p:spPr bwMode="auto">
          <a:xfrm>
            <a:off x="1895412" y="1487731"/>
            <a:ext cx="571500" cy="572690"/>
          </a:xfrm>
          <a:prstGeom prst="ellipse">
            <a:avLst/>
          </a:prstGeom>
          <a:noFill/>
          <a:ln w="57150" cap="flat" cmpd="sng" algn="ctr">
            <a:solidFill>
              <a:schemeClr val="accent1"/>
            </a:solidFill>
            <a:prstDash val="solid"/>
          </a:ln>
          <a:effectLst/>
        </p:spPr>
        <p:txBody>
          <a:bodyPr anchor="ctr"/>
          <a:lstStyle/>
          <a:p>
            <a:pPr algn="ctr">
              <a:defRPr/>
            </a:pPr>
            <a:r>
              <a:rPr lang="en-US" altLang="zh-CN" sz="3000" kern="0" dirty="0">
                <a:solidFill>
                  <a:schemeClr val="accent1"/>
                </a:solidFill>
                <a:latin typeface="Impact" panose="020B0806030902050204" pitchFamily="34" charset="0"/>
              </a:rPr>
              <a:t>1</a:t>
            </a:r>
          </a:p>
        </p:txBody>
      </p:sp>
      <p:sp>
        <p:nvSpPr>
          <p:cNvPr id="9" name="任意多边形 8"/>
          <p:cNvSpPr/>
          <p:nvPr>
            <p:custDataLst>
              <p:tags r:id="rId4"/>
            </p:custDataLst>
          </p:nvPr>
        </p:nvSpPr>
        <p:spPr bwMode="auto">
          <a:xfrm>
            <a:off x="5001208" y="2111488"/>
            <a:ext cx="2908697" cy="572690"/>
          </a:xfrm>
          <a:custGeom>
            <a:avLst/>
            <a:gdLst>
              <a:gd name="connsiteX0" fmla="*/ 2 w 3878508"/>
              <a:gd name="connsiteY0" fmla="*/ 0 h 762904"/>
              <a:gd name="connsiteX1" fmla="*/ 3497056 w 3878508"/>
              <a:gd name="connsiteY1" fmla="*/ 0 h 762904"/>
              <a:gd name="connsiteX2" fmla="*/ 3878508 w 3878508"/>
              <a:gd name="connsiteY2" fmla="*/ 381452 h 762904"/>
              <a:gd name="connsiteX3" fmla="*/ 3878507 w 3878508"/>
              <a:gd name="connsiteY3" fmla="*/ 381452 h 762904"/>
              <a:gd name="connsiteX4" fmla="*/ 3497055 w 3878508"/>
              <a:gd name="connsiteY4" fmla="*/ 762904 h 762904"/>
              <a:gd name="connsiteX5" fmla="*/ 0 w 3878508"/>
              <a:gd name="connsiteY5" fmla="*/ 762903 h 762904"/>
              <a:gd name="connsiteX6" fmla="*/ 51426 w 3878508"/>
              <a:gd name="connsiteY6" fmla="*/ 720474 h 762904"/>
              <a:gd name="connsiteX7" fmla="*/ 191853 w 3878508"/>
              <a:gd name="connsiteY7" fmla="*/ 381451 h 762904"/>
              <a:gd name="connsiteX8" fmla="*/ 51426 w 3878508"/>
              <a:gd name="connsiteY8" fmla="*/ 42429 h 762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78508" h="762904">
                <a:moveTo>
                  <a:pt x="2" y="0"/>
                </a:moveTo>
                <a:lnTo>
                  <a:pt x="3497056" y="0"/>
                </a:lnTo>
                <a:cubicBezTo>
                  <a:pt x="3707726" y="0"/>
                  <a:pt x="3878508" y="170782"/>
                  <a:pt x="3878508" y="381452"/>
                </a:cubicBezTo>
                <a:lnTo>
                  <a:pt x="3878507" y="381452"/>
                </a:lnTo>
                <a:cubicBezTo>
                  <a:pt x="3878507" y="592122"/>
                  <a:pt x="3707725" y="762904"/>
                  <a:pt x="3497055" y="762904"/>
                </a:cubicBezTo>
                <a:lnTo>
                  <a:pt x="0" y="762903"/>
                </a:lnTo>
                <a:lnTo>
                  <a:pt x="51426" y="720474"/>
                </a:lnTo>
                <a:cubicBezTo>
                  <a:pt x="138189" y="633710"/>
                  <a:pt x="191853" y="513848"/>
                  <a:pt x="191853" y="381451"/>
                </a:cubicBezTo>
                <a:cubicBezTo>
                  <a:pt x="191853" y="249055"/>
                  <a:pt x="138189" y="129192"/>
                  <a:pt x="51426" y="42429"/>
                </a:cubicBezTo>
                <a:close/>
              </a:path>
            </a:pathLst>
          </a:custGeom>
          <a:solidFill>
            <a:srgbClr val="889B03"/>
          </a:solidFill>
          <a:ln w="25400" cap="flat" cmpd="sng" algn="ctr">
            <a:noFill/>
            <a:prstDash val="solid"/>
          </a:ln>
          <a:effectLst/>
        </p:spPr>
        <p:txBody>
          <a:bodyPr lIns="297000" tIns="0" rIns="0" bIns="0" anchor="ctr">
            <a:normAutofit/>
          </a:bodyPr>
          <a:lstStyle/>
          <a:p>
            <a:pPr>
              <a:lnSpc>
                <a:spcPct val="130000"/>
              </a:lnSpc>
              <a:defRPr/>
            </a:pPr>
            <a:r>
              <a:rPr lang="zh-CN" altLang="en-US" sz="1600" kern="0" dirty="0" smtClean="0">
                <a:solidFill>
                  <a:schemeClr val="bg1"/>
                </a:solidFill>
                <a:latin typeface="幼圆" panose="02010509060101010101" pitchFamily="49" charset="-122"/>
                <a:ea typeface="幼圆" panose="02010509060101010101" pitchFamily="49" charset="-122"/>
                <a:cs typeface="Arial" pitchFamily="34" charset="0"/>
              </a:rPr>
              <a:t>班级宪章</a:t>
            </a:r>
            <a:r>
              <a:rPr lang="en-US" altLang="zh-CN" sz="1600" kern="0" dirty="0" smtClean="0">
                <a:solidFill>
                  <a:schemeClr val="bg1"/>
                </a:solidFill>
                <a:latin typeface="幼圆" panose="02010509060101010101" pitchFamily="49" charset="-122"/>
                <a:ea typeface="幼圆" panose="02010509060101010101" pitchFamily="49" charset="-122"/>
                <a:cs typeface="Arial" pitchFamily="34" charset="0"/>
              </a:rPr>
              <a:t>V2.0</a:t>
            </a:r>
            <a:endParaRPr lang="zh-CN" altLang="en-US" sz="1600" kern="0" dirty="0">
              <a:solidFill>
                <a:schemeClr val="bg1"/>
              </a:solidFill>
              <a:latin typeface="幼圆" panose="02010509060101010101" pitchFamily="49" charset="-122"/>
              <a:ea typeface="幼圆" panose="02010509060101010101" pitchFamily="49" charset="-122"/>
              <a:cs typeface="Arial" pitchFamily="34" charset="0"/>
            </a:endParaRPr>
          </a:p>
        </p:txBody>
      </p:sp>
      <p:sp>
        <p:nvSpPr>
          <p:cNvPr id="10" name="KSO_GT1"/>
          <p:cNvSpPr/>
          <p:nvPr>
            <p:custDataLst>
              <p:tags r:id="rId5"/>
            </p:custDataLst>
          </p:nvPr>
        </p:nvSpPr>
        <p:spPr bwMode="auto">
          <a:xfrm>
            <a:off x="4410381" y="2098626"/>
            <a:ext cx="571500" cy="572690"/>
          </a:xfrm>
          <a:prstGeom prst="ellipse">
            <a:avLst/>
          </a:prstGeom>
          <a:noFill/>
          <a:ln w="57150" cap="flat" cmpd="sng" algn="ctr">
            <a:solidFill>
              <a:schemeClr val="accent2"/>
            </a:solidFill>
            <a:prstDash val="solid"/>
          </a:ln>
          <a:effectLst/>
        </p:spPr>
        <p:txBody>
          <a:bodyPr anchor="ctr"/>
          <a:lstStyle/>
          <a:p>
            <a:pPr algn="ctr">
              <a:defRPr/>
            </a:pPr>
            <a:r>
              <a:rPr lang="en-US" altLang="zh-CN" sz="3000" kern="0" dirty="0">
                <a:solidFill>
                  <a:schemeClr val="accent2"/>
                </a:solidFill>
                <a:latin typeface="Impact" panose="020B0806030902050204" pitchFamily="34" charset="0"/>
              </a:rPr>
              <a:t>2</a:t>
            </a:r>
            <a:endParaRPr lang="en-US" altLang="zh-CN" sz="3000" kern="0" dirty="0">
              <a:solidFill>
                <a:schemeClr val="accent2"/>
              </a:solidFill>
              <a:latin typeface="Impact" panose="020B0806030902050204" pitchFamily="34" charset="0"/>
            </a:endParaRPr>
          </a:p>
        </p:txBody>
      </p:sp>
      <p:sp>
        <p:nvSpPr>
          <p:cNvPr id="3082" name="文本框 10"/>
          <p:cNvSpPr txBox="1">
            <a:spLocks noChangeArrowheads="1"/>
          </p:cNvSpPr>
          <p:nvPr>
            <p:custDataLst>
              <p:tags r:id="rId6"/>
            </p:custDataLst>
          </p:nvPr>
        </p:nvSpPr>
        <p:spPr bwMode="auto">
          <a:xfrm>
            <a:off x="860219" y="1748416"/>
            <a:ext cx="646331" cy="184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r>
              <a:rPr lang="en-US" altLang="zh-CN" sz="30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Contents</a:t>
            </a:r>
          </a:p>
        </p:txBody>
      </p:sp>
      <p:sp>
        <p:nvSpPr>
          <p:cNvPr id="2" name="椭圆 1"/>
          <p:cNvSpPr/>
          <p:nvPr>
            <p:custDataLst>
              <p:tags r:id="rId7"/>
            </p:custDataLst>
          </p:nvPr>
        </p:nvSpPr>
        <p:spPr>
          <a:xfrm>
            <a:off x="754074" y="1020943"/>
            <a:ext cx="652463" cy="652463"/>
          </a:xfrm>
          <a:prstGeom prst="ellipse">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700" b="1" dirty="0">
                <a:solidFill>
                  <a:schemeClr val="accent1"/>
                </a:solidFill>
                <a:latin typeface="微软雅黑" panose="020B0503020204020204" pitchFamily="34" charset="-122"/>
                <a:ea typeface="微软雅黑" panose="020B0503020204020204" pitchFamily="34" charset="-122"/>
              </a:rPr>
              <a:t>目</a:t>
            </a:r>
          </a:p>
        </p:txBody>
      </p:sp>
      <p:sp>
        <p:nvSpPr>
          <p:cNvPr id="20" name="椭圆 19"/>
          <p:cNvSpPr/>
          <p:nvPr>
            <p:custDataLst>
              <p:tags r:id="rId8"/>
            </p:custDataLst>
          </p:nvPr>
        </p:nvSpPr>
        <p:spPr>
          <a:xfrm>
            <a:off x="542144" y="1530531"/>
            <a:ext cx="486965" cy="486966"/>
          </a:xfrm>
          <a:prstGeom prst="ellipse">
            <a:avLst/>
          </a:prstGeom>
          <a:solidFill>
            <a:schemeClr val="accent2"/>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700" b="1" dirty="0">
                <a:solidFill>
                  <a:srgbClr val="FFFFFF"/>
                </a:solidFill>
                <a:latin typeface="微软雅黑" panose="020B0503020204020204" pitchFamily="34" charset="-122"/>
                <a:ea typeface="微软雅黑" panose="020B0503020204020204" pitchFamily="34" charset="-122"/>
              </a:rPr>
              <a:t>录</a:t>
            </a:r>
          </a:p>
        </p:txBody>
      </p:sp>
      <p:sp>
        <p:nvSpPr>
          <p:cNvPr id="19" name="任意多边形 18"/>
          <p:cNvSpPr/>
          <p:nvPr>
            <p:custDataLst>
              <p:tags r:id="rId9"/>
            </p:custDataLst>
          </p:nvPr>
        </p:nvSpPr>
        <p:spPr bwMode="auto">
          <a:xfrm>
            <a:off x="2502269" y="2748597"/>
            <a:ext cx="2908697" cy="572690"/>
          </a:xfrm>
          <a:custGeom>
            <a:avLst/>
            <a:gdLst>
              <a:gd name="connsiteX0" fmla="*/ 2 w 3878508"/>
              <a:gd name="connsiteY0" fmla="*/ 0 h 762904"/>
              <a:gd name="connsiteX1" fmla="*/ 3497056 w 3878508"/>
              <a:gd name="connsiteY1" fmla="*/ 0 h 762904"/>
              <a:gd name="connsiteX2" fmla="*/ 3878508 w 3878508"/>
              <a:gd name="connsiteY2" fmla="*/ 381452 h 762904"/>
              <a:gd name="connsiteX3" fmla="*/ 3878507 w 3878508"/>
              <a:gd name="connsiteY3" fmla="*/ 381452 h 762904"/>
              <a:gd name="connsiteX4" fmla="*/ 3497055 w 3878508"/>
              <a:gd name="connsiteY4" fmla="*/ 762904 h 762904"/>
              <a:gd name="connsiteX5" fmla="*/ 0 w 3878508"/>
              <a:gd name="connsiteY5" fmla="*/ 762903 h 762904"/>
              <a:gd name="connsiteX6" fmla="*/ 51426 w 3878508"/>
              <a:gd name="connsiteY6" fmla="*/ 720474 h 762904"/>
              <a:gd name="connsiteX7" fmla="*/ 191853 w 3878508"/>
              <a:gd name="connsiteY7" fmla="*/ 381451 h 762904"/>
              <a:gd name="connsiteX8" fmla="*/ 51426 w 3878508"/>
              <a:gd name="connsiteY8" fmla="*/ 42429 h 762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78508" h="762904">
                <a:moveTo>
                  <a:pt x="2" y="0"/>
                </a:moveTo>
                <a:lnTo>
                  <a:pt x="3497056" y="0"/>
                </a:lnTo>
                <a:cubicBezTo>
                  <a:pt x="3707726" y="0"/>
                  <a:pt x="3878508" y="170782"/>
                  <a:pt x="3878508" y="381452"/>
                </a:cubicBezTo>
                <a:lnTo>
                  <a:pt x="3878507" y="381452"/>
                </a:lnTo>
                <a:cubicBezTo>
                  <a:pt x="3878507" y="592122"/>
                  <a:pt x="3707725" y="762904"/>
                  <a:pt x="3497055" y="762904"/>
                </a:cubicBezTo>
                <a:lnTo>
                  <a:pt x="0" y="762903"/>
                </a:lnTo>
                <a:lnTo>
                  <a:pt x="51426" y="720474"/>
                </a:lnTo>
                <a:cubicBezTo>
                  <a:pt x="138189" y="633710"/>
                  <a:pt x="191853" y="513848"/>
                  <a:pt x="191853" y="381451"/>
                </a:cubicBezTo>
                <a:cubicBezTo>
                  <a:pt x="191853" y="249055"/>
                  <a:pt x="138189" y="129192"/>
                  <a:pt x="51426" y="42429"/>
                </a:cubicBezTo>
                <a:close/>
              </a:path>
            </a:pathLst>
          </a:custGeom>
          <a:solidFill>
            <a:srgbClr val="72249E"/>
          </a:solidFill>
          <a:ln w="25400" cap="flat" cmpd="sng" algn="ctr">
            <a:noFill/>
            <a:prstDash val="solid"/>
          </a:ln>
          <a:effectLst/>
        </p:spPr>
        <p:txBody>
          <a:bodyPr lIns="297000" tIns="0" rIns="0" bIns="0" anchor="ctr">
            <a:normAutofit/>
          </a:bodyPr>
          <a:lstStyle/>
          <a:p>
            <a:pPr>
              <a:lnSpc>
                <a:spcPct val="130000"/>
              </a:lnSpc>
              <a:defRPr/>
            </a:pPr>
            <a:r>
              <a:rPr lang="zh-CN" altLang="en-US" sz="1600" kern="0" dirty="0">
                <a:solidFill>
                  <a:schemeClr val="bg1"/>
                </a:solidFill>
                <a:latin typeface="幼圆" panose="02010509060101010101" pitchFamily="49" charset="-122"/>
                <a:ea typeface="幼圆" panose="02010509060101010101" pitchFamily="49" charset="-122"/>
                <a:cs typeface="Arial" pitchFamily="34" charset="0"/>
              </a:rPr>
              <a:t>学习成果</a:t>
            </a:r>
          </a:p>
        </p:txBody>
      </p:sp>
      <p:sp>
        <p:nvSpPr>
          <p:cNvPr id="21" name="KSO_GT1"/>
          <p:cNvSpPr/>
          <p:nvPr>
            <p:custDataLst>
              <p:tags r:id="rId10"/>
            </p:custDataLst>
          </p:nvPr>
        </p:nvSpPr>
        <p:spPr bwMode="auto">
          <a:xfrm>
            <a:off x="4429708" y="3450126"/>
            <a:ext cx="571500" cy="572690"/>
          </a:xfrm>
          <a:prstGeom prst="ellipse">
            <a:avLst/>
          </a:prstGeom>
          <a:noFill/>
          <a:ln w="57150" cap="flat" cmpd="sng" algn="ctr">
            <a:solidFill>
              <a:schemeClr val="accent2"/>
            </a:solidFill>
            <a:prstDash val="solid"/>
          </a:ln>
          <a:effectLst/>
        </p:spPr>
        <p:txBody>
          <a:bodyPr anchor="ctr"/>
          <a:lstStyle/>
          <a:p>
            <a:pPr algn="ctr">
              <a:defRPr/>
            </a:pPr>
            <a:r>
              <a:rPr lang="en-US" altLang="zh-CN" sz="3000" kern="0" dirty="0">
                <a:solidFill>
                  <a:schemeClr val="accent2"/>
                </a:solidFill>
                <a:latin typeface="Impact" panose="020B0806030902050204" pitchFamily="34" charset="0"/>
              </a:rPr>
              <a:t>4</a:t>
            </a:r>
            <a:endParaRPr lang="en-US" altLang="zh-CN" sz="3000" kern="0" dirty="0">
              <a:solidFill>
                <a:schemeClr val="accent2"/>
              </a:solidFill>
              <a:latin typeface="Impact" panose="020B0806030902050204" pitchFamily="34" charset="0"/>
            </a:endParaRPr>
          </a:p>
        </p:txBody>
      </p:sp>
      <p:sp>
        <p:nvSpPr>
          <p:cNvPr id="23" name="任意多边形 22"/>
          <p:cNvSpPr/>
          <p:nvPr>
            <p:custDataLst>
              <p:tags r:id="rId11"/>
            </p:custDataLst>
          </p:nvPr>
        </p:nvSpPr>
        <p:spPr bwMode="auto">
          <a:xfrm>
            <a:off x="5001208" y="3450126"/>
            <a:ext cx="2908697" cy="572690"/>
          </a:xfrm>
          <a:custGeom>
            <a:avLst/>
            <a:gdLst>
              <a:gd name="connsiteX0" fmla="*/ 2 w 3878508"/>
              <a:gd name="connsiteY0" fmla="*/ 0 h 762904"/>
              <a:gd name="connsiteX1" fmla="*/ 3497056 w 3878508"/>
              <a:gd name="connsiteY1" fmla="*/ 0 h 762904"/>
              <a:gd name="connsiteX2" fmla="*/ 3878508 w 3878508"/>
              <a:gd name="connsiteY2" fmla="*/ 381452 h 762904"/>
              <a:gd name="connsiteX3" fmla="*/ 3878507 w 3878508"/>
              <a:gd name="connsiteY3" fmla="*/ 381452 h 762904"/>
              <a:gd name="connsiteX4" fmla="*/ 3497055 w 3878508"/>
              <a:gd name="connsiteY4" fmla="*/ 762904 h 762904"/>
              <a:gd name="connsiteX5" fmla="*/ 0 w 3878508"/>
              <a:gd name="connsiteY5" fmla="*/ 762903 h 762904"/>
              <a:gd name="connsiteX6" fmla="*/ 51426 w 3878508"/>
              <a:gd name="connsiteY6" fmla="*/ 720474 h 762904"/>
              <a:gd name="connsiteX7" fmla="*/ 191853 w 3878508"/>
              <a:gd name="connsiteY7" fmla="*/ 381451 h 762904"/>
              <a:gd name="connsiteX8" fmla="*/ 51426 w 3878508"/>
              <a:gd name="connsiteY8" fmla="*/ 42429 h 762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78508" h="762904">
                <a:moveTo>
                  <a:pt x="2" y="0"/>
                </a:moveTo>
                <a:lnTo>
                  <a:pt x="3497056" y="0"/>
                </a:lnTo>
                <a:cubicBezTo>
                  <a:pt x="3707726" y="0"/>
                  <a:pt x="3878508" y="170782"/>
                  <a:pt x="3878508" y="381452"/>
                </a:cubicBezTo>
                <a:lnTo>
                  <a:pt x="3878507" y="381452"/>
                </a:lnTo>
                <a:cubicBezTo>
                  <a:pt x="3878507" y="592122"/>
                  <a:pt x="3707725" y="762904"/>
                  <a:pt x="3497055" y="762904"/>
                </a:cubicBezTo>
                <a:lnTo>
                  <a:pt x="0" y="762903"/>
                </a:lnTo>
                <a:lnTo>
                  <a:pt x="51426" y="720474"/>
                </a:lnTo>
                <a:cubicBezTo>
                  <a:pt x="138189" y="633710"/>
                  <a:pt x="191853" y="513848"/>
                  <a:pt x="191853" y="381451"/>
                </a:cubicBezTo>
                <a:cubicBezTo>
                  <a:pt x="191853" y="249055"/>
                  <a:pt x="138189" y="129192"/>
                  <a:pt x="51426" y="42429"/>
                </a:cubicBezTo>
                <a:close/>
              </a:path>
            </a:pathLst>
          </a:custGeom>
          <a:solidFill>
            <a:srgbClr val="889B03"/>
          </a:solidFill>
          <a:ln w="25400" cap="flat" cmpd="sng" algn="ctr">
            <a:noFill/>
            <a:prstDash val="solid"/>
          </a:ln>
          <a:effectLst/>
        </p:spPr>
        <p:txBody>
          <a:bodyPr lIns="297000" tIns="0" rIns="0" bIns="0" anchor="ctr">
            <a:normAutofit/>
          </a:bodyPr>
          <a:lstStyle/>
          <a:p>
            <a:pPr>
              <a:lnSpc>
                <a:spcPct val="130000"/>
              </a:lnSpc>
              <a:defRPr/>
            </a:pPr>
            <a:r>
              <a:rPr lang="zh-CN" altLang="en-US" sz="1600" kern="0" dirty="0">
                <a:solidFill>
                  <a:schemeClr val="bg1"/>
                </a:solidFill>
                <a:latin typeface="幼圆" panose="02010509060101010101" pitchFamily="49" charset="-122"/>
                <a:ea typeface="幼圆" panose="02010509060101010101" pitchFamily="49" charset="-122"/>
                <a:cs typeface="Arial" pitchFamily="34" charset="0"/>
              </a:rPr>
              <a:t>会议纪要</a:t>
            </a:r>
          </a:p>
        </p:txBody>
      </p:sp>
      <p:sp>
        <p:nvSpPr>
          <p:cNvPr id="24" name="KSO_GT1"/>
          <p:cNvSpPr/>
          <p:nvPr>
            <p:custDataLst>
              <p:tags r:id="rId12"/>
            </p:custDataLst>
          </p:nvPr>
        </p:nvSpPr>
        <p:spPr bwMode="auto">
          <a:xfrm>
            <a:off x="1930769" y="2756796"/>
            <a:ext cx="571500" cy="572690"/>
          </a:xfrm>
          <a:prstGeom prst="ellipse">
            <a:avLst/>
          </a:prstGeom>
          <a:noFill/>
          <a:ln w="57150" cap="flat" cmpd="sng" algn="ctr">
            <a:solidFill>
              <a:schemeClr val="accent1"/>
            </a:solidFill>
            <a:prstDash val="solid"/>
          </a:ln>
          <a:effectLst/>
        </p:spPr>
        <p:txBody>
          <a:bodyPr anchor="ctr"/>
          <a:lstStyle/>
          <a:p>
            <a:pPr algn="ctr">
              <a:defRPr/>
            </a:pPr>
            <a:r>
              <a:rPr lang="en-US" altLang="zh-CN" sz="3000" kern="0" dirty="0">
                <a:solidFill>
                  <a:schemeClr val="accent1"/>
                </a:solidFill>
                <a:latin typeface="Impact" panose="020B0806030902050204" pitchFamily="34" charset="0"/>
              </a:rPr>
              <a:t>3</a:t>
            </a:r>
            <a:endParaRPr lang="en-US" altLang="zh-CN" sz="3000" kern="0" dirty="0">
              <a:solidFill>
                <a:schemeClr val="accent1"/>
              </a:solidFill>
              <a:latin typeface="Impact" panose="020B0806030902050204" pitchFamily="34" charset="0"/>
            </a:endParaRPr>
          </a:p>
        </p:txBody>
      </p:sp>
    </p:spTree>
    <p:custDataLst>
      <p:tags r:id="rId1"/>
    </p:custDataLst>
    <p:extLst>
      <p:ext uri="{BB962C8B-B14F-4D97-AF65-F5344CB8AC3E}">
        <p14:creationId xmlns:p14="http://schemas.microsoft.com/office/powerpoint/2010/main" val="1089781577"/>
      </p:ext>
    </p:extLst>
  </p:cSld>
  <p:clrMapOvr>
    <a:masterClrMapping/>
  </p:clrMapOvr>
  <p:transition spd="slow" advClick="0" advTm="4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290">
                                          <p:stCondLst>
                                            <p:cond delay="0"/>
                                          </p:stCondLst>
                                        </p:cTn>
                                        <p:tgtEl>
                                          <p:spTgt spid="2"/>
                                        </p:tgtEl>
                                      </p:cBhvr>
                                    </p:animEffect>
                                    <p:anim calcmode="lin" valueType="num">
                                      <p:cBhvr>
                                        <p:cTn id="8" dur="911"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332"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332" tmFilter="0, 0; 0.125,0.2665; 0.25,0.4; 0.375,0.465; 0.5,0.5;  0.625,0.535; 0.75,0.6; 0.875,0.7335; 1,1">
                                          <p:stCondLst>
                                            <p:cond delay="332"/>
                                          </p:stCondLst>
                                        </p:cTn>
                                        <p:tgtEl>
                                          <p:spTgt spid="2"/>
                                        </p:tgtEl>
                                        <p:attrNameLst>
                                          <p:attrName>ppt_y</p:attrName>
                                        </p:attrNameLst>
                                      </p:cBhvr>
                                      <p:tavLst>
                                        <p:tav tm="0" fmla="#ppt_y-sin(pi*$)/9">
                                          <p:val>
                                            <p:fltVal val="0"/>
                                          </p:val>
                                        </p:tav>
                                        <p:tav tm="100000">
                                          <p:val>
                                            <p:fltVal val="1"/>
                                          </p:val>
                                        </p:tav>
                                      </p:tavLst>
                                    </p:anim>
                                    <p:anim calcmode="lin" valueType="num">
                                      <p:cBhvr>
                                        <p:cTn id="11" dur="166" tmFilter="0, 0; 0.125,0.2665; 0.25,0.4; 0.375,0.465; 0.5,0.5;  0.625,0.535; 0.75,0.6; 0.875,0.7335; 1,1">
                                          <p:stCondLst>
                                            <p:cond delay="662"/>
                                          </p:stCondLst>
                                        </p:cTn>
                                        <p:tgtEl>
                                          <p:spTgt spid="2"/>
                                        </p:tgtEl>
                                        <p:attrNameLst>
                                          <p:attrName>ppt_y</p:attrName>
                                        </p:attrNameLst>
                                      </p:cBhvr>
                                      <p:tavLst>
                                        <p:tav tm="0" fmla="#ppt_y-sin(pi*$)/27">
                                          <p:val>
                                            <p:fltVal val="0"/>
                                          </p:val>
                                        </p:tav>
                                        <p:tav tm="100000">
                                          <p:val>
                                            <p:fltVal val="1"/>
                                          </p:val>
                                        </p:tav>
                                      </p:tavLst>
                                    </p:anim>
                                    <p:anim calcmode="lin" valueType="num">
                                      <p:cBhvr>
                                        <p:cTn id="12" dur="82" tmFilter="0, 0; 0.125,0.2665; 0.25,0.4; 0.375,0.465; 0.5,0.5;  0.625,0.535; 0.75,0.6; 0.875,0.7335; 1,1">
                                          <p:stCondLst>
                                            <p:cond delay="828"/>
                                          </p:stCondLst>
                                        </p:cTn>
                                        <p:tgtEl>
                                          <p:spTgt spid="2"/>
                                        </p:tgtEl>
                                        <p:attrNameLst>
                                          <p:attrName>ppt_y</p:attrName>
                                        </p:attrNameLst>
                                      </p:cBhvr>
                                      <p:tavLst>
                                        <p:tav tm="0" fmla="#ppt_y-sin(pi*$)/81">
                                          <p:val>
                                            <p:fltVal val="0"/>
                                          </p:val>
                                        </p:tav>
                                        <p:tav tm="100000">
                                          <p:val>
                                            <p:fltVal val="1"/>
                                          </p:val>
                                        </p:tav>
                                      </p:tavLst>
                                    </p:anim>
                                    <p:animScale>
                                      <p:cBhvr>
                                        <p:cTn id="13" dur="13">
                                          <p:stCondLst>
                                            <p:cond delay="325"/>
                                          </p:stCondLst>
                                        </p:cTn>
                                        <p:tgtEl>
                                          <p:spTgt spid="2"/>
                                        </p:tgtEl>
                                      </p:cBhvr>
                                      <p:to x="100000" y="60000"/>
                                    </p:animScale>
                                    <p:animScale>
                                      <p:cBhvr>
                                        <p:cTn id="14" dur="83" decel="50000">
                                          <p:stCondLst>
                                            <p:cond delay="338"/>
                                          </p:stCondLst>
                                        </p:cTn>
                                        <p:tgtEl>
                                          <p:spTgt spid="2"/>
                                        </p:tgtEl>
                                      </p:cBhvr>
                                      <p:to x="100000" y="100000"/>
                                    </p:animScale>
                                    <p:animScale>
                                      <p:cBhvr>
                                        <p:cTn id="15" dur="13">
                                          <p:stCondLst>
                                            <p:cond delay="656"/>
                                          </p:stCondLst>
                                        </p:cTn>
                                        <p:tgtEl>
                                          <p:spTgt spid="2"/>
                                        </p:tgtEl>
                                      </p:cBhvr>
                                      <p:to x="100000" y="80000"/>
                                    </p:animScale>
                                    <p:animScale>
                                      <p:cBhvr>
                                        <p:cTn id="16" dur="83" decel="50000">
                                          <p:stCondLst>
                                            <p:cond delay="669"/>
                                          </p:stCondLst>
                                        </p:cTn>
                                        <p:tgtEl>
                                          <p:spTgt spid="2"/>
                                        </p:tgtEl>
                                      </p:cBhvr>
                                      <p:to x="100000" y="100000"/>
                                    </p:animScale>
                                    <p:animScale>
                                      <p:cBhvr>
                                        <p:cTn id="17" dur="13">
                                          <p:stCondLst>
                                            <p:cond delay="821"/>
                                          </p:stCondLst>
                                        </p:cTn>
                                        <p:tgtEl>
                                          <p:spTgt spid="2"/>
                                        </p:tgtEl>
                                      </p:cBhvr>
                                      <p:to x="100000" y="90000"/>
                                    </p:animScale>
                                    <p:animScale>
                                      <p:cBhvr>
                                        <p:cTn id="18" dur="83" decel="50000">
                                          <p:stCondLst>
                                            <p:cond delay="834"/>
                                          </p:stCondLst>
                                        </p:cTn>
                                        <p:tgtEl>
                                          <p:spTgt spid="2"/>
                                        </p:tgtEl>
                                      </p:cBhvr>
                                      <p:to x="100000" y="100000"/>
                                    </p:animScale>
                                    <p:animScale>
                                      <p:cBhvr>
                                        <p:cTn id="19" dur="13">
                                          <p:stCondLst>
                                            <p:cond delay="904"/>
                                          </p:stCondLst>
                                        </p:cTn>
                                        <p:tgtEl>
                                          <p:spTgt spid="2"/>
                                        </p:tgtEl>
                                      </p:cBhvr>
                                      <p:to x="100000" y="95000"/>
                                    </p:animScale>
                                    <p:animScale>
                                      <p:cBhvr>
                                        <p:cTn id="20" dur="83" decel="50000">
                                          <p:stCondLst>
                                            <p:cond delay="917"/>
                                          </p:stCondLst>
                                        </p:cTn>
                                        <p:tgtEl>
                                          <p:spTgt spid="2"/>
                                        </p:tgtEl>
                                      </p:cBhvr>
                                      <p:to x="100000" y="100000"/>
                                    </p:animScale>
                                  </p:childTnLst>
                                </p:cTn>
                              </p:par>
                              <p:par>
                                <p:cTn id="21" presetID="26" presetClass="entr" presetSubtype="0" fill="hold" grpId="0" nodeType="withEffect">
                                  <p:stCondLst>
                                    <p:cond delay="500"/>
                                  </p:stCondLst>
                                  <p:childTnLst>
                                    <p:set>
                                      <p:cBhvr>
                                        <p:cTn id="22" dur="1" fill="hold">
                                          <p:stCondLst>
                                            <p:cond delay="0"/>
                                          </p:stCondLst>
                                        </p:cTn>
                                        <p:tgtEl>
                                          <p:spTgt spid="20"/>
                                        </p:tgtEl>
                                        <p:attrNameLst>
                                          <p:attrName>style.visibility</p:attrName>
                                        </p:attrNameLst>
                                      </p:cBhvr>
                                      <p:to>
                                        <p:strVal val="visible"/>
                                      </p:to>
                                    </p:set>
                                    <p:animEffect transition="in" filter="wipe(down)">
                                      <p:cBhvr>
                                        <p:cTn id="23" dur="290">
                                          <p:stCondLst>
                                            <p:cond delay="0"/>
                                          </p:stCondLst>
                                        </p:cTn>
                                        <p:tgtEl>
                                          <p:spTgt spid="20"/>
                                        </p:tgtEl>
                                      </p:cBhvr>
                                    </p:animEffect>
                                    <p:anim calcmode="lin" valueType="num">
                                      <p:cBhvr>
                                        <p:cTn id="24" dur="911" tmFilter="0,0; 0.14,0.36; 0.43,0.73; 0.71,0.91; 1.0,1.0">
                                          <p:stCondLst>
                                            <p:cond delay="0"/>
                                          </p:stCondLst>
                                        </p:cTn>
                                        <p:tgtEl>
                                          <p:spTgt spid="20"/>
                                        </p:tgtEl>
                                        <p:attrNameLst>
                                          <p:attrName>ppt_x</p:attrName>
                                        </p:attrNameLst>
                                      </p:cBhvr>
                                      <p:tavLst>
                                        <p:tav tm="0">
                                          <p:val>
                                            <p:strVal val="#ppt_x-0.25"/>
                                          </p:val>
                                        </p:tav>
                                        <p:tav tm="100000">
                                          <p:val>
                                            <p:strVal val="#ppt_x"/>
                                          </p:val>
                                        </p:tav>
                                      </p:tavLst>
                                    </p:anim>
                                    <p:anim calcmode="lin" valueType="num">
                                      <p:cBhvr>
                                        <p:cTn id="25" dur="332" tmFilter="0.0,0.0; 0.25,0.07; 0.50,0.2; 0.75,0.467; 1.0,1.0">
                                          <p:stCondLst>
                                            <p:cond delay="0"/>
                                          </p:stCondLst>
                                        </p:cTn>
                                        <p:tgtEl>
                                          <p:spTgt spid="20"/>
                                        </p:tgtEl>
                                        <p:attrNameLst>
                                          <p:attrName>ppt_y</p:attrName>
                                        </p:attrNameLst>
                                      </p:cBhvr>
                                      <p:tavLst>
                                        <p:tav tm="0" fmla="#ppt_y-sin(pi*$)/3">
                                          <p:val>
                                            <p:fltVal val="0.5"/>
                                          </p:val>
                                        </p:tav>
                                        <p:tav tm="100000">
                                          <p:val>
                                            <p:fltVal val="1"/>
                                          </p:val>
                                        </p:tav>
                                      </p:tavLst>
                                    </p:anim>
                                    <p:anim calcmode="lin" valueType="num">
                                      <p:cBhvr>
                                        <p:cTn id="26" dur="332" tmFilter="0, 0; 0.125,0.2665; 0.25,0.4; 0.375,0.465; 0.5,0.5;  0.625,0.535; 0.75,0.6; 0.875,0.7335; 1,1">
                                          <p:stCondLst>
                                            <p:cond delay="332"/>
                                          </p:stCondLst>
                                        </p:cTn>
                                        <p:tgtEl>
                                          <p:spTgt spid="20"/>
                                        </p:tgtEl>
                                        <p:attrNameLst>
                                          <p:attrName>ppt_y</p:attrName>
                                        </p:attrNameLst>
                                      </p:cBhvr>
                                      <p:tavLst>
                                        <p:tav tm="0" fmla="#ppt_y-sin(pi*$)/9">
                                          <p:val>
                                            <p:fltVal val="0"/>
                                          </p:val>
                                        </p:tav>
                                        <p:tav tm="100000">
                                          <p:val>
                                            <p:fltVal val="1"/>
                                          </p:val>
                                        </p:tav>
                                      </p:tavLst>
                                    </p:anim>
                                    <p:anim calcmode="lin" valueType="num">
                                      <p:cBhvr>
                                        <p:cTn id="27" dur="166" tmFilter="0, 0; 0.125,0.2665; 0.25,0.4; 0.375,0.465; 0.5,0.5;  0.625,0.535; 0.75,0.6; 0.875,0.7335; 1,1">
                                          <p:stCondLst>
                                            <p:cond delay="662"/>
                                          </p:stCondLst>
                                        </p:cTn>
                                        <p:tgtEl>
                                          <p:spTgt spid="20"/>
                                        </p:tgtEl>
                                        <p:attrNameLst>
                                          <p:attrName>ppt_y</p:attrName>
                                        </p:attrNameLst>
                                      </p:cBhvr>
                                      <p:tavLst>
                                        <p:tav tm="0" fmla="#ppt_y-sin(pi*$)/27">
                                          <p:val>
                                            <p:fltVal val="0"/>
                                          </p:val>
                                        </p:tav>
                                        <p:tav tm="100000">
                                          <p:val>
                                            <p:fltVal val="1"/>
                                          </p:val>
                                        </p:tav>
                                      </p:tavLst>
                                    </p:anim>
                                    <p:anim calcmode="lin" valueType="num">
                                      <p:cBhvr>
                                        <p:cTn id="28" dur="82" tmFilter="0, 0; 0.125,0.2665; 0.25,0.4; 0.375,0.465; 0.5,0.5;  0.625,0.535; 0.75,0.6; 0.875,0.7335; 1,1">
                                          <p:stCondLst>
                                            <p:cond delay="828"/>
                                          </p:stCondLst>
                                        </p:cTn>
                                        <p:tgtEl>
                                          <p:spTgt spid="20"/>
                                        </p:tgtEl>
                                        <p:attrNameLst>
                                          <p:attrName>ppt_y</p:attrName>
                                        </p:attrNameLst>
                                      </p:cBhvr>
                                      <p:tavLst>
                                        <p:tav tm="0" fmla="#ppt_y-sin(pi*$)/81">
                                          <p:val>
                                            <p:fltVal val="0"/>
                                          </p:val>
                                        </p:tav>
                                        <p:tav tm="100000">
                                          <p:val>
                                            <p:fltVal val="1"/>
                                          </p:val>
                                        </p:tav>
                                      </p:tavLst>
                                    </p:anim>
                                    <p:animScale>
                                      <p:cBhvr>
                                        <p:cTn id="29" dur="13">
                                          <p:stCondLst>
                                            <p:cond delay="325"/>
                                          </p:stCondLst>
                                        </p:cTn>
                                        <p:tgtEl>
                                          <p:spTgt spid="20"/>
                                        </p:tgtEl>
                                      </p:cBhvr>
                                      <p:to x="100000" y="60000"/>
                                    </p:animScale>
                                    <p:animScale>
                                      <p:cBhvr>
                                        <p:cTn id="30" dur="83" decel="50000">
                                          <p:stCondLst>
                                            <p:cond delay="338"/>
                                          </p:stCondLst>
                                        </p:cTn>
                                        <p:tgtEl>
                                          <p:spTgt spid="20"/>
                                        </p:tgtEl>
                                      </p:cBhvr>
                                      <p:to x="100000" y="100000"/>
                                    </p:animScale>
                                    <p:animScale>
                                      <p:cBhvr>
                                        <p:cTn id="31" dur="13">
                                          <p:stCondLst>
                                            <p:cond delay="656"/>
                                          </p:stCondLst>
                                        </p:cTn>
                                        <p:tgtEl>
                                          <p:spTgt spid="20"/>
                                        </p:tgtEl>
                                      </p:cBhvr>
                                      <p:to x="100000" y="80000"/>
                                    </p:animScale>
                                    <p:animScale>
                                      <p:cBhvr>
                                        <p:cTn id="32" dur="83" decel="50000">
                                          <p:stCondLst>
                                            <p:cond delay="669"/>
                                          </p:stCondLst>
                                        </p:cTn>
                                        <p:tgtEl>
                                          <p:spTgt spid="20"/>
                                        </p:tgtEl>
                                      </p:cBhvr>
                                      <p:to x="100000" y="100000"/>
                                    </p:animScale>
                                    <p:animScale>
                                      <p:cBhvr>
                                        <p:cTn id="33" dur="13">
                                          <p:stCondLst>
                                            <p:cond delay="821"/>
                                          </p:stCondLst>
                                        </p:cTn>
                                        <p:tgtEl>
                                          <p:spTgt spid="20"/>
                                        </p:tgtEl>
                                      </p:cBhvr>
                                      <p:to x="100000" y="90000"/>
                                    </p:animScale>
                                    <p:animScale>
                                      <p:cBhvr>
                                        <p:cTn id="34" dur="83" decel="50000">
                                          <p:stCondLst>
                                            <p:cond delay="834"/>
                                          </p:stCondLst>
                                        </p:cTn>
                                        <p:tgtEl>
                                          <p:spTgt spid="20"/>
                                        </p:tgtEl>
                                      </p:cBhvr>
                                      <p:to x="100000" y="100000"/>
                                    </p:animScale>
                                    <p:animScale>
                                      <p:cBhvr>
                                        <p:cTn id="35" dur="13">
                                          <p:stCondLst>
                                            <p:cond delay="904"/>
                                          </p:stCondLst>
                                        </p:cTn>
                                        <p:tgtEl>
                                          <p:spTgt spid="20"/>
                                        </p:tgtEl>
                                      </p:cBhvr>
                                      <p:to x="100000" y="95000"/>
                                    </p:animScale>
                                    <p:animScale>
                                      <p:cBhvr>
                                        <p:cTn id="36" dur="83" decel="50000">
                                          <p:stCondLst>
                                            <p:cond delay="917"/>
                                          </p:stCondLst>
                                        </p:cTn>
                                        <p:tgtEl>
                                          <p:spTgt spid="20"/>
                                        </p:tgtEl>
                                      </p:cBhvr>
                                      <p:to x="100000" y="100000"/>
                                    </p:animScale>
                                  </p:childTnLst>
                                </p:cTn>
                              </p:par>
                            </p:childTnLst>
                          </p:cTn>
                        </p:par>
                        <p:par>
                          <p:cTn id="37" fill="hold">
                            <p:stCondLst>
                              <p:cond delay="1500"/>
                            </p:stCondLst>
                            <p:childTnLst>
                              <p:par>
                                <p:cTn id="38" presetID="22" presetClass="entr" presetSubtype="1" fill="hold" grpId="0" nodeType="afterEffect">
                                  <p:stCondLst>
                                    <p:cond delay="0"/>
                                  </p:stCondLst>
                                  <p:childTnLst>
                                    <p:set>
                                      <p:cBhvr>
                                        <p:cTn id="39" dur="1" fill="hold">
                                          <p:stCondLst>
                                            <p:cond delay="0"/>
                                          </p:stCondLst>
                                        </p:cTn>
                                        <p:tgtEl>
                                          <p:spTgt spid="3082"/>
                                        </p:tgtEl>
                                        <p:attrNameLst>
                                          <p:attrName>style.visibility</p:attrName>
                                        </p:attrNameLst>
                                      </p:cBhvr>
                                      <p:to>
                                        <p:strVal val="visible"/>
                                      </p:to>
                                    </p:set>
                                    <p:animEffect transition="in" filter="wipe(up)">
                                      <p:cBhvr>
                                        <p:cTn id="40" dur="500"/>
                                        <p:tgtEl>
                                          <p:spTgt spid="3082"/>
                                        </p:tgtEl>
                                      </p:cBhvr>
                                    </p:animEffect>
                                  </p:childTnLst>
                                </p:cTn>
                              </p:par>
                            </p:childTnLst>
                          </p:cTn>
                        </p:par>
                        <p:par>
                          <p:cTn id="41" fill="hold">
                            <p:stCondLst>
                              <p:cond delay="2000"/>
                            </p:stCondLst>
                            <p:childTnLst>
                              <p:par>
                                <p:cTn id="42" presetID="49" presetClass="entr" presetSubtype="0" decel="100000" fill="hold" grpId="0" nodeType="afterEffect">
                                  <p:stCondLst>
                                    <p:cond delay="0"/>
                                  </p:stCondLst>
                                  <p:childTnLst>
                                    <p:set>
                                      <p:cBhvr>
                                        <p:cTn id="43" dur="1" fill="hold">
                                          <p:stCondLst>
                                            <p:cond delay="0"/>
                                          </p:stCondLst>
                                        </p:cTn>
                                        <p:tgtEl>
                                          <p:spTgt spid="42"/>
                                        </p:tgtEl>
                                        <p:attrNameLst>
                                          <p:attrName>style.visibility</p:attrName>
                                        </p:attrNameLst>
                                      </p:cBhvr>
                                      <p:to>
                                        <p:strVal val="visible"/>
                                      </p:to>
                                    </p:set>
                                    <p:anim calcmode="lin" valueType="num">
                                      <p:cBhvr>
                                        <p:cTn id="44" dur="500" fill="hold"/>
                                        <p:tgtEl>
                                          <p:spTgt spid="42"/>
                                        </p:tgtEl>
                                        <p:attrNameLst>
                                          <p:attrName>ppt_w</p:attrName>
                                        </p:attrNameLst>
                                      </p:cBhvr>
                                      <p:tavLst>
                                        <p:tav tm="0">
                                          <p:val>
                                            <p:fltVal val="0"/>
                                          </p:val>
                                        </p:tav>
                                        <p:tav tm="100000">
                                          <p:val>
                                            <p:strVal val="#ppt_w"/>
                                          </p:val>
                                        </p:tav>
                                      </p:tavLst>
                                    </p:anim>
                                    <p:anim calcmode="lin" valueType="num">
                                      <p:cBhvr>
                                        <p:cTn id="45" dur="500" fill="hold"/>
                                        <p:tgtEl>
                                          <p:spTgt spid="42"/>
                                        </p:tgtEl>
                                        <p:attrNameLst>
                                          <p:attrName>ppt_h</p:attrName>
                                        </p:attrNameLst>
                                      </p:cBhvr>
                                      <p:tavLst>
                                        <p:tav tm="0">
                                          <p:val>
                                            <p:fltVal val="0"/>
                                          </p:val>
                                        </p:tav>
                                        <p:tav tm="100000">
                                          <p:val>
                                            <p:strVal val="#ppt_h"/>
                                          </p:val>
                                        </p:tav>
                                      </p:tavLst>
                                    </p:anim>
                                    <p:anim calcmode="lin" valueType="num">
                                      <p:cBhvr>
                                        <p:cTn id="46" dur="500" fill="hold"/>
                                        <p:tgtEl>
                                          <p:spTgt spid="42"/>
                                        </p:tgtEl>
                                        <p:attrNameLst>
                                          <p:attrName>style.rotation</p:attrName>
                                        </p:attrNameLst>
                                      </p:cBhvr>
                                      <p:tavLst>
                                        <p:tav tm="0">
                                          <p:val>
                                            <p:fltVal val="360"/>
                                          </p:val>
                                        </p:tav>
                                        <p:tav tm="100000">
                                          <p:val>
                                            <p:fltVal val="0"/>
                                          </p:val>
                                        </p:tav>
                                      </p:tavLst>
                                    </p:anim>
                                    <p:animEffect transition="in" filter="fade">
                                      <p:cBhvr>
                                        <p:cTn id="47" dur="500"/>
                                        <p:tgtEl>
                                          <p:spTgt spid="42"/>
                                        </p:tgtEl>
                                      </p:cBhvr>
                                    </p:animEffect>
                                  </p:childTnLst>
                                </p:cTn>
                              </p:par>
                              <p:par>
                                <p:cTn id="48" presetID="49" presetClass="entr" presetSubtype="0" decel="100000" fill="hold" grpId="0" nodeType="withEffect">
                                  <p:stCondLst>
                                    <p:cond delay="0"/>
                                  </p:stCondLst>
                                  <p:childTnLst>
                                    <p:set>
                                      <p:cBhvr>
                                        <p:cTn id="49" dur="1" fill="hold">
                                          <p:stCondLst>
                                            <p:cond delay="0"/>
                                          </p:stCondLst>
                                        </p:cTn>
                                        <p:tgtEl>
                                          <p:spTgt spid="10"/>
                                        </p:tgtEl>
                                        <p:attrNameLst>
                                          <p:attrName>style.visibility</p:attrName>
                                        </p:attrNameLst>
                                      </p:cBhvr>
                                      <p:to>
                                        <p:strVal val="visible"/>
                                      </p:to>
                                    </p:set>
                                    <p:anim calcmode="lin" valueType="num">
                                      <p:cBhvr>
                                        <p:cTn id="50" dur="500" fill="hold"/>
                                        <p:tgtEl>
                                          <p:spTgt spid="10"/>
                                        </p:tgtEl>
                                        <p:attrNameLst>
                                          <p:attrName>ppt_w</p:attrName>
                                        </p:attrNameLst>
                                      </p:cBhvr>
                                      <p:tavLst>
                                        <p:tav tm="0">
                                          <p:val>
                                            <p:fltVal val="0"/>
                                          </p:val>
                                        </p:tav>
                                        <p:tav tm="100000">
                                          <p:val>
                                            <p:strVal val="#ppt_w"/>
                                          </p:val>
                                        </p:tav>
                                      </p:tavLst>
                                    </p:anim>
                                    <p:anim calcmode="lin" valueType="num">
                                      <p:cBhvr>
                                        <p:cTn id="51" dur="500" fill="hold"/>
                                        <p:tgtEl>
                                          <p:spTgt spid="10"/>
                                        </p:tgtEl>
                                        <p:attrNameLst>
                                          <p:attrName>ppt_h</p:attrName>
                                        </p:attrNameLst>
                                      </p:cBhvr>
                                      <p:tavLst>
                                        <p:tav tm="0">
                                          <p:val>
                                            <p:fltVal val="0"/>
                                          </p:val>
                                        </p:tav>
                                        <p:tav tm="100000">
                                          <p:val>
                                            <p:strVal val="#ppt_h"/>
                                          </p:val>
                                        </p:tav>
                                      </p:tavLst>
                                    </p:anim>
                                    <p:anim calcmode="lin" valueType="num">
                                      <p:cBhvr>
                                        <p:cTn id="52" dur="500" fill="hold"/>
                                        <p:tgtEl>
                                          <p:spTgt spid="10"/>
                                        </p:tgtEl>
                                        <p:attrNameLst>
                                          <p:attrName>style.rotation</p:attrName>
                                        </p:attrNameLst>
                                      </p:cBhvr>
                                      <p:tavLst>
                                        <p:tav tm="0">
                                          <p:val>
                                            <p:fltVal val="360"/>
                                          </p:val>
                                        </p:tav>
                                        <p:tav tm="100000">
                                          <p:val>
                                            <p:fltVal val="0"/>
                                          </p:val>
                                        </p:tav>
                                      </p:tavLst>
                                    </p:anim>
                                    <p:animEffect transition="in" filter="fade">
                                      <p:cBhvr>
                                        <p:cTn id="53" dur="500"/>
                                        <p:tgtEl>
                                          <p:spTgt spid="10"/>
                                        </p:tgtEl>
                                      </p:cBhvr>
                                    </p:animEffect>
                                  </p:childTnLst>
                                </p:cTn>
                              </p:par>
                            </p:childTnLst>
                          </p:cTn>
                        </p:par>
                        <p:par>
                          <p:cTn id="54" fill="hold">
                            <p:stCondLst>
                              <p:cond delay="2500"/>
                            </p:stCondLst>
                            <p:childTnLst>
                              <p:par>
                                <p:cTn id="55" presetID="12" presetClass="entr" presetSubtype="8" fill="hold" grpId="0" nodeType="afterEffect">
                                  <p:stCondLst>
                                    <p:cond delay="0"/>
                                  </p:stCondLst>
                                  <p:childTnLst>
                                    <p:set>
                                      <p:cBhvr>
                                        <p:cTn id="56" dur="1" fill="hold">
                                          <p:stCondLst>
                                            <p:cond delay="0"/>
                                          </p:stCondLst>
                                        </p:cTn>
                                        <p:tgtEl>
                                          <p:spTgt spid="12"/>
                                        </p:tgtEl>
                                        <p:attrNameLst>
                                          <p:attrName>style.visibility</p:attrName>
                                        </p:attrNameLst>
                                      </p:cBhvr>
                                      <p:to>
                                        <p:strVal val="visible"/>
                                      </p:to>
                                    </p:set>
                                    <p:anim calcmode="lin" valueType="num">
                                      <p:cBhvr additive="base">
                                        <p:cTn id="57" dur="500"/>
                                        <p:tgtEl>
                                          <p:spTgt spid="12"/>
                                        </p:tgtEl>
                                        <p:attrNameLst>
                                          <p:attrName>ppt_x</p:attrName>
                                        </p:attrNameLst>
                                      </p:cBhvr>
                                      <p:tavLst>
                                        <p:tav tm="0">
                                          <p:val>
                                            <p:strVal val="#ppt_x-#ppt_w*1.125000"/>
                                          </p:val>
                                        </p:tav>
                                        <p:tav tm="100000">
                                          <p:val>
                                            <p:strVal val="#ppt_x"/>
                                          </p:val>
                                        </p:tav>
                                      </p:tavLst>
                                    </p:anim>
                                    <p:animEffect transition="in" filter="wipe(right)">
                                      <p:cBhvr>
                                        <p:cTn id="58" dur="500"/>
                                        <p:tgtEl>
                                          <p:spTgt spid="12"/>
                                        </p:tgtEl>
                                      </p:cBhvr>
                                    </p:animEffect>
                                  </p:childTnLst>
                                </p:cTn>
                              </p:par>
                              <p:par>
                                <p:cTn id="59" presetID="12" presetClass="entr" presetSubtype="8" fill="hold" grpId="0" nodeType="withEffect">
                                  <p:stCondLst>
                                    <p:cond delay="0"/>
                                  </p:stCondLst>
                                  <p:childTnLst>
                                    <p:set>
                                      <p:cBhvr>
                                        <p:cTn id="60" dur="1" fill="hold">
                                          <p:stCondLst>
                                            <p:cond delay="0"/>
                                          </p:stCondLst>
                                        </p:cTn>
                                        <p:tgtEl>
                                          <p:spTgt spid="9"/>
                                        </p:tgtEl>
                                        <p:attrNameLst>
                                          <p:attrName>style.visibility</p:attrName>
                                        </p:attrNameLst>
                                      </p:cBhvr>
                                      <p:to>
                                        <p:strVal val="visible"/>
                                      </p:to>
                                    </p:set>
                                    <p:anim calcmode="lin" valueType="num">
                                      <p:cBhvr additive="base">
                                        <p:cTn id="61" dur="500"/>
                                        <p:tgtEl>
                                          <p:spTgt spid="9"/>
                                        </p:tgtEl>
                                        <p:attrNameLst>
                                          <p:attrName>ppt_x</p:attrName>
                                        </p:attrNameLst>
                                      </p:cBhvr>
                                      <p:tavLst>
                                        <p:tav tm="0">
                                          <p:val>
                                            <p:strVal val="#ppt_x-#ppt_w*1.125000"/>
                                          </p:val>
                                        </p:tav>
                                        <p:tav tm="100000">
                                          <p:val>
                                            <p:strVal val="#ppt_x"/>
                                          </p:val>
                                        </p:tav>
                                      </p:tavLst>
                                    </p:anim>
                                    <p:animEffect transition="in" filter="wipe(right)">
                                      <p:cBhvr>
                                        <p:cTn id="62" dur="500"/>
                                        <p:tgtEl>
                                          <p:spTgt spid="9"/>
                                        </p:tgtEl>
                                      </p:cBhvr>
                                    </p:animEffect>
                                  </p:childTnLst>
                                </p:cTn>
                              </p:par>
                            </p:childTnLst>
                          </p:cTn>
                        </p:par>
                        <p:par>
                          <p:cTn id="63" fill="hold">
                            <p:stCondLst>
                              <p:cond delay="3000"/>
                            </p:stCondLst>
                            <p:childTnLst>
                              <p:par>
                                <p:cTn id="64" presetID="12" presetClass="entr" presetSubtype="8" fill="hold" grpId="0" nodeType="afterEffect">
                                  <p:stCondLst>
                                    <p:cond delay="0"/>
                                  </p:stCondLst>
                                  <p:childTnLst>
                                    <p:set>
                                      <p:cBhvr>
                                        <p:cTn id="65" dur="1" fill="hold">
                                          <p:stCondLst>
                                            <p:cond delay="0"/>
                                          </p:stCondLst>
                                        </p:cTn>
                                        <p:tgtEl>
                                          <p:spTgt spid="19"/>
                                        </p:tgtEl>
                                        <p:attrNameLst>
                                          <p:attrName>style.visibility</p:attrName>
                                        </p:attrNameLst>
                                      </p:cBhvr>
                                      <p:to>
                                        <p:strVal val="visible"/>
                                      </p:to>
                                    </p:set>
                                    <p:anim calcmode="lin" valueType="num">
                                      <p:cBhvr additive="base">
                                        <p:cTn id="66" dur="500"/>
                                        <p:tgtEl>
                                          <p:spTgt spid="19"/>
                                        </p:tgtEl>
                                        <p:attrNameLst>
                                          <p:attrName>ppt_x</p:attrName>
                                        </p:attrNameLst>
                                      </p:cBhvr>
                                      <p:tavLst>
                                        <p:tav tm="0">
                                          <p:val>
                                            <p:strVal val="#ppt_x-#ppt_w*1.125000"/>
                                          </p:val>
                                        </p:tav>
                                        <p:tav tm="100000">
                                          <p:val>
                                            <p:strVal val="#ppt_x"/>
                                          </p:val>
                                        </p:tav>
                                      </p:tavLst>
                                    </p:anim>
                                    <p:animEffect transition="in" filter="wipe(right)">
                                      <p:cBhvr>
                                        <p:cTn id="67" dur="500"/>
                                        <p:tgtEl>
                                          <p:spTgt spid="19"/>
                                        </p:tgtEl>
                                      </p:cBhvr>
                                    </p:animEffect>
                                  </p:childTnLst>
                                </p:cTn>
                              </p:par>
                              <p:par>
                                <p:cTn id="68" presetID="49" presetClass="entr" presetSubtype="0" decel="100000" fill="hold" grpId="0" nodeType="withEffect">
                                  <p:stCondLst>
                                    <p:cond delay="0"/>
                                  </p:stCondLst>
                                  <p:childTnLst>
                                    <p:set>
                                      <p:cBhvr>
                                        <p:cTn id="69" dur="1" fill="hold">
                                          <p:stCondLst>
                                            <p:cond delay="0"/>
                                          </p:stCondLst>
                                        </p:cTn>
                                        <p:tgtEl>
                                          <p:spTgt spid="21"/>
                                        </p:tgtEl>
                                        <p:attrNameLst>
                                          <p:attrName>style.visibility</p:attrName>
                                        </p:attrNameLst>
                                      </p:cBhvr>
                                      <p:to>
                                        <p:strVal val="visible"/>
                                      </p:to>
                                    </p:set>
                                    <p:anim calcmode="lin" valueType="num">
                                      <p:cBhvr>
                                        <p:cTn id="70" dur="500" fill="hold"/>
                                        <p:tgtEl>
                                          <p:spTgt spid="21"/>
                                        </p:tgtEl>
                                        <p:attrNameLst>
                                          <p:attrName>ppt_w</p:attrName>
                                        </p:attrNameLst>
                                      </p:cBhvr>
                                      <p:tavLst>
                                        <p:tav tm="0">
                                          <p:val>
                                            <p:fltVal val="0"/>
                                          </p:val>
                                        </p:tav>
                                        <p:tav tm="100000">
                                          <p:val>
                                            <p:strVal val="#ppt_w"/>
                                          </p:val>
                                        </p:tav>
                                      </p:tavLst>
                                    </p:anim>
                                    <p:anim calcmode="lin" valueType="num">
                                      <p:cBhvr>
                                        <p:cTn id="71" dur="500" fill="hold"/>
                                        <p:tgtEl>
                                          <p:spTgt spid="21"/>
                                        </p:tgtEl>
                                        <p:attrNameLst>
                                          <p:attrName>ppt_h</p:attrName>
                                        </p:attrNameLst>
                                      </p:cBhvr>
                                      <p:tavLst>
                                        <p:tav tm="0">
                                          <p:val>
                                            <p:fltVal val="0"/>
                                          </p:val>
                                        </p:tav>
                                        <p:tav tm="100000">
                                          <p:val>
                                            <p:strVal val="#ppt_h"/>
                                          </p:val>
                                        </p:tav>
                                      </p:tavLst>
                                    </p:anim>
                                    <p:anim calcmode="lin" valueType="num">
                                      <p:cBhvr>
                                        <p:cTn id="72" dur="500" fill="hold"/>
                                        <p:tgtEl>
                                          <p:spTgt spid="21"/>
                                        </p:tgtEl>
                                        <p:attrNameLst>
                                          <p:attrName>style.rotation</p:attrName>
                                        </p:attrNameLst>
                                      </p:cBhvr>
                                      <p:tavLst>
                                        <p:tav tm="0">
                                          <p:val>
                                            <p:fltVal val="360"/>
                                          </p:val>
                                        </p:tav>
                                        <p:tav tm="100000">
                                          <p:val>
                                            <p:fltVal val="0"/>
                                          </p:val>
                                        </p:tav>
                                      </p:tavLst>
                                    </p:anim>
                                    <p:animEffect transition="in" filter="fade">
                                      <p:cBhvr>
                                        <p:cTn id="73" dur="500"/>
                                        <p:tgtEl>
                                          <p:spTgt spid="21"/>
                                        </p:tgtEl>
                                      </p:cBhvr>
                                    </p:animEffect>
                                  </p:childTnLst>
                                </p:cTn>
                              </p:par>
                              <p:par>
                                <p:cTn id="74" presetID="12" presetClass="entr" presetSubtype="8" fill="hold" grpId="0" nodeType="withEffect">
                                  <p:stCondLst>
                                    <p:cond delay="0"/>
                                  </p:stCondLst>
                                  <p:childTnLst>
                                    <p:set>
                                      <p:cBhvr>
                                        <p:cTn id="75" dur="1" fill="hold">
                                          <p:stCondLst>
                                            <p:cond delay="0"/>
                                          </p:stCondLst>
                                        </p:cTn>
                                        <p:tgtEl>
                                          <p:spTgt spid="23"/>
                                        </p:tgtEl>
                                        <p:attrNameLst>
                                          <p:attrName>style.visibility</p:attrName>
                                        </p:attrNameLst>
                                      </p:cBhvr>
                                      <p:to>
                                        <p:strVal val="visible"/>
                                      </p:to>
                                    </p:set>
                                    <p:anim calcmode="lin" valueType="num">
                                      <p:cBhvr additive="base">
                                        <p:cTn id="76" dur="500"/>
                                        <p:tgtEl>
                                          <p:spTgt spid="23"/>
                                        </p:tgtEl>
                                        <p:attrNameLst>
                                          <p:attrName>ppt_x</p:attrName>
                                        </p:attrNameLst>
                                      </p:cBhvr>
                                      <p:tavLst>
                                        <p:tav tm="0">
                                          <p:val>
                                            <p:strVal val="#ppt_x-#ppt_w*1.125000"/>
                                          </p:val>
                                        </p:tav>
                                        <p:tav tm="100000">
                                          <p:val>
                                            <p:strVal val="#ppt_x"/>
                                          </p:val>
                                        </p:tav>
                                      </p:tavLst>
                                    </p:anim>
                                    <p:animEffect transition="in" filter="wipe(right)">
                                      <p:cBhvr>
                                        <p:cTn id="77" dur="500"/>
                                        <p:tgtEl>
                                          <p:spTgt spid="23"/>
                                        </p:tgtEl>
                                      </p:cBhvr>
                                    </p:animEffect>
                                  </p:childTnLst>
                                </p:cTn>
                              </p:par>
                            </p:childTnLst>
                          </p:cTn>
                        </p:par>
                        <p:par>
                          <p:cTn id="78" fill="hold">
                            <p:stCondLst>
                              <p:cond delay="3500"/>
                            </p:stCondLst>
                            <p:childTnLst>
                              <p:par>
                                <p:cTn id="79" presetID="49" presetClass="entr" presetSubtype="0" decel="100000" fill="hold" grpId="0" nodeType="afterEffect">
                                  <p:stCondLst>
                                    <p:cond delay="0"/>
                                  </p:stCondLst>
                                  <p:childTnLst>
                                    <p:set>
                                      <p:cBhvr>
                                        <p:cTn id="80" dur="1" fill="hold">
                                          <p:stCondLst>
                                            <p:cond delay="0"/>
                                          </p:stCondLst>
                                        </p:cTn>
                                        <p:tgtEl>
                                          <p:spTgt spid="24"/>
                                        </p:tgtEl>
                                        <p:attrNameLst>
                                          <p:attrName>style.visibility</p:attrName>
                                        </p:attrNameLst>
                                      </p:cBhvr>
                                      <p:to>
                                        <p:strVal val="visible"/>
                                      </p:to>
                                    </p:set>
                                    <p:anim calcmode="lin" valueType="num">
                                      <p:cBhvr>
                                        <p:cTn id="81" dur="500" fill="hold"/>
                                        <p:tgtEl>
                                          <p:spTgt spid="24"/>
                                        </p:tgtEl>
                                        <p:attrNameLst>
                                          <p:attrName>ppt_w</p:attrName>
                                        </p:attrNameLst>
                                      </p:cBhvr>
                                      <p:tavLst>
                                        <p:tav tm="0">
                                          <p:val>
                                            <p:fltVal val="0"/>
                                          </p:val>
                                        </p:tav>
                                        <p:tav tm="100000">
                                          <p:val>
                                            <p:strVal val="#ppt_w"/>
                                          </p:val>
                                        </p:tav>
                                      </p:tavLst>
                                    </p:anim>
                                    <p:anim calcmode="lin" valueType="num">
                                      <p:cBhvr>
                                        <p:cTn id="82" dur="500" fill="hold"/>
                                        <p:tgtEl>
                                          <p:spTgt spid="24"/>
                                        </p:tgtEl>
                                        <p:attrNameLst>
                                          <p:attrName>ppt_h</p:attrName>
                                        </p:attrNameLst>
                                      </p:cBhvr>
                                      <p:tavLst>
                                        <p:tav tm="0">
                                          <p:val>
                                            <p:fltVal val="0"/>
                                          </p:val>
                                        </p:tav>
                                        <p:tav tm="100000">
                                          <p:val>
                                            <p:strVal val="#ppt_h"/>
                                          </p:val>
                                        </p:tav>
                                      </p:tavLst>
                                    </p:anim>
                                    <p:anim calcmode="lin" valueType="num">
                                      <p:cBhvr>
                                        <p:cTn id="83" dur="500" fill="hold"/>
                                        <p:tgtEl>
                                          <p:spTgt spid="24"/>
                                        </p:tgtEl>
                                        <p:attrNameLst>
                                          <p:attrName>style.rotation</p:attrName>
                                        </p:attrNameLst>
                                      </p:cBhvr>
                                      <p:tavLst>
                                        <p:tav tm="0">
                                          <p:val>
                                            <p:fltVal val="360"/>
                                          </p:val>
                                        </p:tav>
                                        <p:tav tm="100000">
                                          <p:val>
                                            <p:fltVal val="0"/>
                                          </p:val>
                                        </p:tav>
                                      </p:tavLst>
                                    </p:anim>
                                    <p:animEffect transition="in" filter="fade">
                                      <p:cBhvr>
                                        <p:cTn id="84"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42" grpId="0" animBg="1"/>
      <p:bldP spid="9" grpId="0" animBg="1"/>
      <p:bldP spid="10" grpId="0" animBg="1"/>
      <p:bldP spid="3082" grpId="0"/>
      <p:bldP spid="2" grpId="0" animBg="1"/>
      <p:bldP spid="20" grpId="0" animBg="1"/>
      <p:bldP spid="19" grpId="0" animBg="1"/>
      <p:bldP spid="21" grpId="0" animBg="1"/>
      <p:bldP spid="23" grpId="0" animBg="1"/>
      <p:bldP spid="24"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4013" y="546912"/>
            <a:ext cx="5689680" cy="4333570"/>
          </a:xfrm>
        </p:spPr>
        <p:txBody>
          <a:bodyPr>
            <a:normAutofit/>
          </a:bodyPr>
          <a:lstStyle/>
          <a:p>
            <a:pPr>
              <a:lnSpc>
                <a:spcPts val="2500"/>
              </a:lnSpc>
            </a:pPr>
            <a:r>
              <a:rPr lang="en-GB" altLang="zh-CN" sz="1300" b="1" dirty="0" smtClean="0">
                <a:latin typeface="Adobe 仿宋 Std R" panose="02020400000000000000" pitchFamily="18" charset="-122"/>
                <a:ea typeface="Adobe 仿宋 Std R" panose="02020400000000000000" pitchFamily="18" charset="-122"/>
              </a:rPr>
              <a:t>          2017</a:t>
            </a:r>
            <a:r>
              <a:rPr lang="zh-CN" altLang="zh-CN" sz="1300" b="1" dirty="0" smtClean="0">
                <a:latin typeface="Adobe 仿宋 Std R" panose="02020400000000000000" pitchFamily="18" charset="-122"/>
                <a:ea typeface="Adobe 仿宋 Std R" panose="02020400000000000000" pitchFamily="18" charset="-122"/>
              </a:rPr>
              <a:t>年</a:t>
            </a:r>
            <a:r>
              <a:rPr lang="zh-CN" altLang="en-US" sz="1300" b="1" dirty="0"/>
              <a:t>清华大学</a:t>
            </a:r>
            <a:r>
              <a:rPr lang="zh-CN" altLang="zh-CN" sz="1300" b="1" dirty="0" smtClean="0"/>
              <a:t>工程</a:t>
            </a:r>
            <a:r>
              <a:rPr lang="zh-CN" altLang="zh-CN" sz="1300" b="1" dirty="0"/>
              <a:t>管理</a:t>
            </a:r>
            <a:r>
              <a:rPr lang="zh-CN" altLang="zh-CN" sz="1300" b="1" dirty="0" smtClean="0"/>
              <a:t>硕士</a:t>
            </a:r>
            <a:r>
              <a:rPr lang="en-US" altLang="zh-CN" sz="1300" b="1" dirty="0" smtClean="0"/>
              <a:t>XLP</a:t>
            </a:r>
            <a:r>
              <a:rPr lang="zh-CN" altLang="en-US" sz="1300" b="1" dirty="0" smtClean="0"/>
              <a:t>课程</a:t>
            </a:r>
            <a:r>
              <a:rPr lang="zh-CN" altLang="zh-CN" sz="1300" b="1" dirty="0" smtClean="0"/>
              <a:t>第二</a:t>
            </a:r>
            <a:r>
              <a:rPr lang="zh-CN" altLang="zh-CN" sz="1300" b="1" dirty="0"/>
              <a:t>组</a:t>
            </a:r>
            <a:r>
              <a:rPr lang="zh-CN" altLang="zh-CN" sz="1300" b="1" dirty="0" smtClean="0"/>
              <a:t>第</a:t>
            </a:r>
            <a:r>
              <a:rPr lang="en-GB" altLang="zh-CN" sz="1300" b="1" dirty="0" smtClean="0">
                <a:latin typeface="Adobe 仿宋 Std R" panose="02020400000000000000" pitchFamily="18" charset="-122"/>
                <a:ea typeface="Adobe 仿宋 Std R" panose="02020400000000000000" pitchFamily="18" charset="-122"/>
              </a:rPr>
              <a:t>2</a:t>
            </a:r>
            <a:r>
              <a:rPr lang="zh-CN" altLang="zh-CN" sz="1300" b="1" dirty="0" smtClean="0"/>
              <a:t>次</a:t>
            </a:r>
            <a:r>
              <a:rPr lang="zh-CN" altLang="zh-CN" sz="1300" b="1" dirty="0" smtClean="0"/>
              <a:t>会议</a:t>
            </a:r>
            <a:r>
              <a:rPr lang="en-US" altLang="zh-CN" sz="1300" b="1" dirty="0" smtClean="0"/>
              <a:t/>
            </a:r>
            <a:br>
              <a:rPr lang="en-US" altLang="zh-CN" sz="1300" b="1" dirty="0" smtClean="0"/>
            </a:br>
            <a:r>
              <a:rPr lang="en-US" altLang="zh-CN" sz="1300" b="1" dirty="0" smtClean="0"/>
              <a:t/>
            </a:r>
            <a:br>
              <a:rPr lang="en-US" altLang="zh-CN" sz="1300" b="1" dirty="0" smtClean="0"/>
            </a:br>
            <a:r>
              <a:rPr lang="en-US" altLang="zh-CN" sz="1300" b="1" dirty="0" smtClean="0"/>
              <a:t>          </a:t>
            </a:r>
            <a:r>
              <a:rPr lang="zh-CN" altLang="zh-CN" sz="1200" b="1" dirty="0" smtClean="0"/>
              <a:t>会议</a:t>
            </a:r>
            <a:r>
              <a:rPr lang="zh-CN" altLang="zh-CN" sz="1200" b="1" dirty="0"/>
              <a:t>日期</a:t>
            </a:r>
            <a:r>
              <a:rPr lang="zh-CN" altLang="zh-CN" sz="1200" dirty="0"/>
              <a:t>：</a:t>
            </a:r>
            <a:r>
              <a:rPr lang="en-GB" altLang="zh-CN" sz="1200" dirty="0">
                <a:latin typeface="Adobe 仿宋 Std R" panose="02020400000000000000" pitchFamily="18" charset="-122"/>
                <a:ea typeface="Adobe 仿宋 Std R" panose="02020400000000000000" pitchFamily="18" charset="-122"/>
              </a:rPr>
              <a:t>201</a:t>
            </a:r>
            <a:r>
              <a:rPr lang="en-US" altLang="zh-CN" sz="1200" dirty="0">
                <a:latin typeface="Adobe 仿宋 Std R" panose="02020400000000000000" pitchFamily="18" charset="-122"/>
                <a:ea typeface="Adobe 仿宋 Std R" panose="02020400000000000000" pitchFamily="18" charset="-122"/>
              </a:rPr>
              <a:t>7</a:t>
            </a:r>
            <a:r>
              <a:rPr lang="zh-CN" altLang="zh-CN" sz="1200" dirty="0">
                <a:latin typeface="Adobe 仿宋 Std R" panose="02020400000000000000" pitchFamily="18" charset="-122"/>
                <a:ea typeface="Adobe 仿宋 Std R" panose="02020400000000000000" pitchFamily="18" charset="-122"/>
              </a:rPr>
              <a:t>年</a:t>
            </a:r>
            <a:r>
              <a:rPr lang="en-US" altLang="zh-CN" sz="1200" dirty="0">
                <a:latin typeface="Adobe 仿宋 Std R" panose="02020400000000000000" pitchFamily="18" charset="-122"/>
                <a:ea typeface="Adobe 仿宋 Std R" panose="02020400000000000000" pitchFamily="18" charset="-122"/>
              </a:rPr>
              <a:t>9</a:t>
            </a:r>
            <a:r>
              <a:rPr lang="zh-CN" altLang="zh-CN" sz="1200" dirty="0" smtClean="0">
                <a:latin typeface="Adobe 仿宋 Std R" panose="02020400000000000000" pitchFamily="18" charset="-122"/>
                <a:ea typeface="Adobe 仿宋 Std R" panose="02020400000000000000" pitchFamily="18" charset="-122"/>
              </a:rPr>
              <a:t>月</a:t>
            </a:r>
            <a:r>
              <a:rPr lang="en-US" altLang="zh-CN" sz="1200" dirty="0" smtClean="0">
                <a:latin typeface="Adobe 仿宋 Std R" panose="02020400000000000000" pitchFamily="18" charset="-122"/>
                <a:ea typeface="Adobe 仿宋 Std R" panose="02020400000000000000" pitchFamily="18" charset="-122"/>
              </a:rPr>
              <a:t>16</a:t>
            </a:r>
            <a:r>
              <a:rPr lang="zh-CN" altLang="zh-CN" sz="1200" dirty="0" smtClean="0">
                <a:latin typeface="Adobe 仿宋 Std R" panose="02020400000000000000" pitchFamily="18" charset="-122"/>
                <a:ea typeface="Adobe 仿宋 Std R" panose="02020400000000000000" pitchFamily="18" charset="-122"/>
              </a:rPr>
              <a:t>日 下午</a:t>
            </a:r>
            <a:r>
              <a:rPr lang="en-US" altLang="zh-CN" sz="1200" dirty="0" smtClean="0">
                <a:latin typeface="Adobe 仿宋 Std R" panose="02020400000000000000" pitchFamily="18" charset="-122"/>
                <a:ea typeface="Adobe 仿宋 Std R" panose="02020400000000000000" pitchFamily="18" charset="-122"/>
              </a:rPr>
              <a:t>20</a:t>
            </a:r>
            <a:r>
              <a:rPr lang="en-GB" altLang="zh-CN" sz="1200" dirty="0" smtClean="0">
                <a:latin typeface="Adobe 仿宋 Std R" panose="02020400000000000000" pitchFamily="18" charset="-122"/>
                <a:ea typeface="Adobe 仿宋 Std R" panose="02020400000000000000" pitchFamily="18" charset="-122"/>
              </a:rPr>
              <a:t>:</a:t>
            </a:r>
            <a:r>
              <a:rPr lang="en-US" altLang="zh-CN" sz="1200" dirty="0">
                <a:latin typeface="Adobe 仿宋 Std R" panose="02020400000000000000" pitchFamily="18" charset="-122"/>
                <a:ea typeface="Adobe 仿宋 Std R" panose="02020400000000000000" pitchFamily="18" charset="-122"/>
              </a:rPr>
              <a:t>0</a:t>
            </a:r>
            <a:r>
              <a:rPr lang="en-US" altLang="zh-CN" sz="1200" dirty="0" smtClean="0">
                <a:latin typeface="Adobe 仿宋 Std R" panose="02020400000000000000" pitchFamily="18" charset="-122"/>
                <a:ea typeface="Adobe 仿宋 Std R" panose="02020400000000000000" pitchFamily="18" charset="-122"/>
              </a:rPr>
              <a:t>0</a:t>
            </a:r>
            <a:r>
              <a:rPr lang="en-GB" altLang="zh-CN" sz="1200" dirty="0">
                <a:latin typeface="Adobe 仿宋 Std R" panose="02020400000000000000" pitchFamily="18" charset="-122"/>
                <a:ea typeface="Adobe 仿宋 Std R" panose="02020400000000000000" pitchFamily="18" charset="-122"/>
              </a:rPr>
              <a:t>-</a:t>
            </a:r>
            <a:r>
              <a:rPr lang="en-US" altLang="zh-CN" sz="1200" dirty="0" smtClean="0">
                <a:latin typeface="Adobe 仿宋 Std R" panose="02020400000000000000" pitchFamily="18" charset="-122"/>
                <a:ea typeface="Adobe 仿宋 Std R" panose="02020400000000000000" pitchFamily="18" charset="-122"/>
              </a:rPr>
              <a:t>21:00</a:t>
            </a:r>
            <a:r>
              <a:rPr lang="zh-CN" altLang="zh-CN" sz="1200" dirty="0">
                <a:latin typeface="Adobe 仿宋 Std R" panose="02020400000000000000" pitchFamily="18" charset="-122"/>
                <a:ea typeface="Adobe 仿宋 Std R" panose="02020400000000000000" pitchFamily="18" charset="-122"/>
              </a:rPr>
              <a:t/>
            </a:r>
            <a:br>
              <a:rPr lang="zh-CN" altLang="zh-CN" sz="1200" dirty="0">
                <a:latin typeface="Adobe 仿宋 Std R" panose="02020400000000000000" pitchFamily="18" charset="-122"/>
                <a:ea typeface="Adobe 仿宋 Std R" panose="02020400000000000000" pitchFamily="18" charset="-122"/>
              </a:rPr>
            </a:br>
            <a:r>
              <a:rPr lang="en-US" altLang="zh-CN" sz="1200" dirty="0" smtClean="0">
                <a:latin typeface="Adobe 仿宋 Std R" panose="02020400000000000000" pitchFamily="18" charset="-122"/>
                <a:ea typeface="Adobe 仿宋 Std R" panose="02020400000000000000" pitchFamily="18" charset="-122"/>
              </a:rPr>
              <a:t>          </a:t>
            </a:r>
            <a:r>
              <a:rPr lang="zh-CN" altLang="zh-CN" sz="1200" b="1" dirty="0" smtClean="0"/>
              <a:t>会议</a:t>
            </a:r>
            <a:r>
              <a:rPr lang="zh-CN" altLang="zh-CN" sz="1200" b="1" dirty="0"/>
              <a:t>地点</a:t>
            </a:r>
            <a:r>
              <a:rPr lang="zh-CN" altLang="zh-CN" sz="1200" dirty="0">
                <a:latin typeface="Adobe 仿宋 Std R" panose="02020400000000000000" pitchFamily="18" charset="-122"/>
                <a:ea typeface="Adobe 仿宋 Std R" panose="02020400000000000000" pitchFamily="18" charset="-122"/>
              </a:rPr>
              <a:t>：清华大学第六教学</a:t>
            </a:r>
            <a:r>
              <a:rPr lang="zh-CN" altLang="zh-CN" sz="1200" dirty="0" smtClean="0">
                <a:latin typeface="Adobe 仿宋 Std R" panose="02020400000000000000" pitchFamily="18" charset="-122"/>
                <a:ea typeface="Adobe 仿宋 Std R" panose="02020400000000000000" pitchFamily="18" charset="-122"/>
              </a:rPr>
              <a:t>楼</a:t>
            </a:r>
            <a:r>
              <a:rPr lang="en-US" altLang="zh-CN" sz="1200" dirty="0">
                <a:latin typeface="Adobe 仿宋 Std R" panose="02020400000000000000" pitchFamily="18" charset="-122"/>
                <a:ea typeface="Adobe 仿宋 Std R" panose="02020400000000000000" pitchFamily="18" charset="-122"/>
              </a:rPr>
              <a:t>6</a:t>
            </a:r>
            <a:r>
              <a:rPr lang="en-US" altLang="zh-CN" sz="1200" dirty="0" smtClean="0">
                <a:latin typeface="Adobe 仿宋 Std R" panose="02020400000000000000" pitchFamily="18" charset="-122"/>
                <a:ea typeface="Adobe 仿宋 Std R" panose="02020400000000000000" pitchFamily="18" charset="-122"/>
              </a:rPr>
              <a:t>A018</a:t>
            </a:r>
            <a:r>
              <a:rPr lang="zh-CN" altLang="zh-CN" sz="1200" dirty="0">
                <a:latin typeface="Adobe 仿宋 Std R" panose="02020400000000000000" pitchFamily="18" charset="-122"/>
                <a:ea typeface="Adobe 仿宋 Std R" panose="02020400000000000000" pitchFamily="18" charset="-122"/>
              </a:rPr>
              <a:t>教室</a:t>
            </a:r>
            <a:r>
              <a:rPr lang="zh-CN" altLang="zh-CN" sz="1200" dirty="0"/>
              <a:t/>
            </a:r>
            <a:br>
              <a:rPr lang="zh-CN" altLang="zh-CN" sz="1200" dirty="0"/>
            </a:br>
            <a:r>
              <a:rPr lang="en-US" altLang="zh-CN" sz="1200" dirty="0" smtClean="0"/>
              <a:t>          </a:t>
            </a:r>
            <a:r>
              <a:rPr lang="zh-CN" altLang="zh-CN" sz="1200" b="1" dirty="0" smtClean="0"/>
              <a:t>出席</a:t>
            </a:r>
            <a:r>
              <a:rPr lang="zh-CN" altLang="zh-CN" sz="1200" b="1" dirty="0"/>
              <a:t>人员</a:t>
            </a:r>
            <a:r>
              <a:rPr lang="zh-CN" altLang="zh-CN" sz="1200" dirty="0"/>
              <a:t>：谢逸钦、高扬、杨梦琪、樊晓帆、杨进进 </a:t>
            </a:r>
            <a:br>
              <a:rPr lang="zh-CN" altLang="zh-CN" sz="1200" dirty="0"/>
            </a:br>
            <a:r>
              <a:rPr lang="en-US" altLang="zh-CN" sz="1200" dirty="0" smtClean="0"/>
              <a:t>          </a:t>
            </a:r>
            <a:r>
              <a:rPr lang="zh-CN" altLang="zh-CN" sz="1200" b="1" dirty="0" smtClean="0"/>
              <a:t>会议记录</a:t>
            </a:r>
            <a:r>
              <a:rPr lang="zh-CN" altLang="zh-CN" sz="1200" dirty="0"/>
              <a:t>：杨进进</a:t>
            </a:r>
            <a:br>
              <a:rPr lang="zh-CN" altLang="zh-CN" sz="1200" dirty="0"/>
            </a:br>
            <a:r>
              <a:rPr lang="en-US" altLang="zh-CN" sz="1200" dirty="0" smtClean="0"/>
              <a:t>          </a:t>
            </a:r>
            <a:r>
              <a:rPr lang="zh-CN" altLang="en-US" sz="1200" dirty="0" smtClean="0"/>
              <a:t>一</a:t>
            </a:r>
            <a:r>
              <a:rPr lang="en-US" altLang="zh-CN" sz="1200" dirty="0" smtClean="0"/>
              <a:t>.</a:t>
            </a:r>
            <a:r>
              <a:rPr lang="zh-CN" altLang="en-US" sz="1200" dirty="0" smtClean="0"/>
              <a:t>讨论</a:t>
            </a:r>
            <a:r>
              <a:rPr lang="zh-CN" altLang="en-US" sz="1200" dirty="0" smtClean="0"/>
              <a:t>确定</a:t>
            </a:r>
            <a:r>
              <a:rPr lang="en-US" altLang="zh-CN" sz="1200" dirty="0" smtClean="0"/>
              <a:t>2</a:t>
            </a:r>
            <a:r>
              <a:rPr lang="zh-CN" altLang="en-US" sz="1200" dirty="0" smtClean="0"/>
              <a:t>组</a:t>
            </a:r>
            <a:r>
              <a:rPr lang="en-US" altLang="zh-CN" sz="1200" dirty="0" smtClean="0"/>
              <a:t>Day 2</a:t>
            </a:r>
            <a:r>
              <a:rPr lang="zh-CN" altLang="en-US" sz="1200" dirty="0" smtClean="0"/>
              <a:t>作业目标为编写第二版班级宪章</a:t>
            </a:r>
            <a:r>
              <a:rPr lang="en-US" altLang="zh-CN" sz="1200" dirty="0" smtClean="0"/>
              <a:t/>
            </a:r>
            <a:br>
              <a:rPr lang="en-US" altLang="zh-CN" sz="1200" dirty="0" smtClean="0"/>
            </a:br>
            <a:r>
              <a:rPr lang="en-US" altLang="zh-CN" sz="1200" dirty="0" smtClean="0"/>
              <a:t>          </a:t>
            </a:r>
            <a:r>
              <a:rPr lang="zh-CN" altLang="en-US" sz="1200" dirty="0" smtClean="0"/>
              <a:t>二</a:t>
            </a:r>
            <a:r>
              <a:rPr lang="en-US" altLang="zh-CN" sz="1200" dirty="0" smtClean="0"/>
              <a:t>.</a:t>
            </a:r>
            <a:r>
              <a:rPr lang="zh-CN" altLang="en-US" sz="1200" dirty="0" smtClean="0"/>
              <a:t>依照社群画布，探讨</a:t>
            </a:r>
            <a:r>
              <a:rPr lang="zh-CN" altLang="en-US" sz="1200" dirty="0" smtClean="0"/>
              <a:t>班级宪章编制具体章节内容及构思</a:t>
            </a:r>
            <a:r>
              <a:rPr lang="en-US" altLang="zh-CN" sz="1200" dirty="0" smtClean="0"/>
              <a:t/>
            </a:r>
            <a:br>
              <a:rPr lang="en-US" altLang="zh-CN" sz="1200" dirty="0" smtClean="0"/>
            </a:br>
            <a:r>
              <a:rPr lang="en-US" altLang="zh-CN" sz="1200" dirty="0" smtClean="0"/>
              <a:t>          </a:t>
            </a:r>
            <a:r>
              <a:rPr lang="zh-CN" altLang="en-US" sz="1200" dirty="0"/>
              <a:t>三</a:t>
            </a:r>
            <a:r>
              <a:rPr lang="en-US" altLang="zh-CN" sz="1200" dirty="0" smtClean="0"/>
              <a:t>.</a:t>
            </a:r>
            <a:r>
              <a:rPr lang="zh-CN" altLang="en-US" sz="1200" dirty="0" smtClean="0"/>
              <a:t>明确宪章各章节任务分工。</a:t>
            </a:r>
            <a:r>
              <a:rPr lang="zh-CN" altLang="zh-CN" dirty="0"/>
              <a:t/>
            </a:r>
            <a:br>
              <a:rPr lang="zh-CN" altLang="zh-CN" dirty="0"/>
            </a:br>
            <a:endParaRPr lang="zh-CN" altLang="en-US" dirty="0"/>
          </a:p>
        </p:txBody>
      </p:sp>
      <p:pic>
        <p:nvPicPr>
          <p:cNvPr id="3" name="图片 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017311" y="2005501"/>
            <a:ext cx="3647810" cy="2736668"/>
          </a:xfrm>
          <a:prstGeom prst="rect">
            <a:avLst/>
          </a:prstGeom>
        </p:spPr>
      </p:pic>
    </p:spTree>
    <p:extLst>
      <p:ext uri="{BB962C8B-B14F-4D97-AF65-F5344CB8AC3E}">
        <p14:creationId xmlns:p14="http://schemas.microsoft.com/office/powerpoint/2010/main" val="2296670017"/>
      </p:ext>
    </p:extLst>
  </p:cSld>
  <p:clrMapOvr>
    <a:masterClrMapping/>
  </p:clrMapOvr>
  <p:transition spd="slow" advClick="0" advTm="4000">
    <p:push dir="u"/>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317962" y="2042264"/>
            <a:ext cx="7567041" cy="646331"/>
          </a:xfrm>
          <a:prstGeom prst="rect">
            <a:avLst/>
          </a:prstGeom>
          <a:noFill/>
        </p:spPr>
        <p:txBody>
          <a:bodyPr wrap="square" rtlCol="0">
            <a:spAutoFit/>
          </a:bodyPr>
          <a:lstStyle/>
          <a:p>
            <a:pPr algn="dist"/>
            <a:r>
              <a:rPr lang="zh-CN" altLang="en-US" sz="3600" dirty="0">
                <a:solidFill>
                  <a:srgbClr val="72249E"/>
                </a:solidFill>
                <a:latin typeface="方正姚体" panose="02010601030101010101" pitchFamily="2" charset="-122"/>
                <a:ea typeface="方正姚体" panose="02010601030101010101" pitchFamily="2" charset="-122"/>
              </a:rPr>
              <a:t>感谢您</a:t>
            </a:r>
            <a:r>
              <a:rPr lang="zh-CN" altLang="en-US" sz="3600" dirty="0" smtClean="0">
                <a:solidFill>
                  <a:srgbClr val="72249E"/>
                </a:solidFill>
                <a:latin typeface="方正姚体" panose="02010601030101010101" pitchFamily="2" charset="-122"/>
                <a:ea typeface="方正姚体" panose="02010601030101010101" pitchFamily="2" charset="-122"/>
              </a:rPr>
              <a:t>的</a:t>
            </a:r>
            <a:r>
              <a:rPr lang="zh-CN" altLang="en-US" sz="3600" dirty="0">
                <a:solidFill>
                  <a:srgbClr val="72249E"/>
                </a:solidFill>
                <a:latin typeface="方正姚体" panose="02010601030101010101" pitchFamily="2" charset="-122"/>
                <a:ea typeface="方正姚体" panose="02010601030101010101" pitchFamily="2" charset="-122"/>
              </a:rPr>
              <a:t>观看</a:t>
            </a:r>
            <a:r>
              <a:rPr lang="zh-CN" altLang="en-US" sz="3600" dirty="0" smtClean="0">
                <a:solidFill>
                  <a:srgbClr val="72249E"/>
                </a:solidFill>
                <a:latin typeface="方正姚体" panose="02010601030101010101" pitchFamily="2" charset="-122"/>
                <a:ea typeface="方正姚体" panose="02010601030101010101" pitchFamily="2" charset="-122"/>
              </a:rPr>
              <a:t>，明天我们会做的更好</a:t>
            </a:r>
            <a:r>
              <a:rPr lang="en-US" altLang="zh-CN" sz="3600" dirty="0" smtClean="0">
                <a:solidFill>
                  <a:srgbClr val="72249E"/>
                </a:solidFill>
                <a:latin typeface="方正姚体" panose="02010601030101010101" pitchFamily="2" charset="-122"/>
                <a:ea typeface="方正姚体" panose="02010601030101010101" pitchFamily="2" charset="-122"/>
              </a:rPr>
              <a:t>!</a:t>
            </a:r>
            <a:endParaRPr lang="zh-CN" altLang="en-US" sz="3600" dirty="0">
              <a:solidFill>
                <a:srgbClr val="72249E"/>
              </a:solidFill>
              <a:latin typeface="方正姚体" panose="02010601030101010101" pitchFamily="2" charset="-122"/>
              <a:ea typeface="方正姚体" panose="02010601030101010101" pitchFamily="2" charset="-122"/>
            </a:endParaRPr>
          </a:p>
        </p:txBody>
      </p:sp>
      <p:sp>
        <p:nvSpPr>
          <p:cNvPr id="6" name="文本框 5"/>
          <p:cNvSpPr txBox="1"/>
          <p:nvPr/>
        </p:nvSpPr>
        <p:spPr>
          <a:xfrm>
            <a:off x="4101483" y="2816186"/>
            <a:ext cx="4509857" cy="369332"/>
          </a:xfrm>
          <a:prstGeom prst="rect">
            <a:avLst/>
          </a:prstGeom>
          <a:noFill/>
        </p:spPr>
        <p:txBody>
          <a:bodyPr wrap="square" rtlCol="0">
            <a:spAutoFit/>
          </a:bodyPr>
          <a:lstStyle/>
          <a:p>
            <a:pPr algn="dist"/>
            <a:r>
              <a:rPr lang="en-US" altLang="zh-CN" dirty="0">
                <a:solidFill>
                  <a:srgbClr val="889B03"/>
                </a:solidFill>
                <a:latin typeface="Agency FB" panose="020B0503020202020204" pitchFamily="34" charset="0"/>
              </a:rPr>
              <a:t>Thank you for watching </a:t>
            </a:r>
            <a:r>
              <a:rPr lang="en-US" altLang="zh-CN" dirty="0" smtClean="0">
                <a:solidFill>
                  <a:srgbClr val="889B03"/>
                </a:solidFill>
                <a:latin typeface="Agency FB" panose="020B0503020202020204" pitchFamily="34" charset="0"/>
              </a:rPr>
              <a:t>and we’ll be better tomorrow!</a:t>
            </a:r>
            <a:endParaRPr lang="en-US" altLang="zh-CN" dirty="0">
              <a:solidFill>
                <a:srgbClr val="889B03"/>
              </a:solidFill>
              <a:latin typeface="Agency FB" panose="020B0503020202020204" pitchFamily="34" charset="0"/>
            </a:endParaRPr>
          </a:p>
        </p:txBody>
      </p:sp>
    </p:spTree>
    <p:extLst>
      <p:ext uri="{BB962C8B-B14F-4D97-AF65-F5344CB8AC3E}">
        <p14:creationId xmlns:p14="http://schemas.microsoft.com/office/powerpoint/2010/main" val="1242037848"/>
      </p:ext>
    </p:extLst>
  </p:cSld>
  <p:clrMapOvr>
    <a:masterClrMapping/>
  </p:clrMapOvr>
  <p:transition spd="slow" advClick="0" advTm="4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5"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decel="50000" fill="hold">
                                          <p:stCondLst>
                                            <p:cond delay="0"/>
                                          </p:stCondLst>
                                        </p:cTn>
                                        <p:tgtEl>
                                          <p:spTgt spid="5"/>
                                        </p:tgtEl>
                                        <p:attrNameLst>
                                          <p:attrName>style.rotation</p:attrName>
                                        </p:attrNameLst>
                                      </p:cBhvr>
                                      <p:tavLst>
                                        <p:tav tm="0">
                                          <p:val>
                                            <p:fltVal val="-90"/>
                                          </p:val>
                                        </p:tav>
                                        <p:tav tm="100000">
                                          <p:val>
                                            <p:fltVal val="0"/>
                                          </p:val>
                                        </p:tav>
                                      </p:tavLst>
                                    </p:anim>
                                    <p:anim calcmode="lin" valueType="num">
                                      <p:cBhvr>
                                        <p:cTn id="8" dur="500" decel="50000" fill="hold">
                                          <p:stCondLst>
                                            <p:cond delay="0"/>
                                          </p:stCondLst>
                                        </p:cTn>
                                        <p:tgtEl>
                                          <p:spTgt spid="5"/>
                                        </p:tgtEl>
                                        <p:attrNameLst>
                                          <p:attrName>ppt_w</p:attrName>
                                        </p:attrNameLst>
                                      </p:cBhvr>
                                      <p:tavLst>
                                        <p:tav tm="0">
                                          <p:val>
                                            <p:strVal val="#ppt_w"/>
                                          </p:val>
                                        </p:tav>
                                        <p:tav tm="100000">
                                          <p:val>
                                            <p:strVal val="#ppt_w*.05"/>
                                          </p:val>
                                        </p:tav>
                                      </p:tavLst>
                                    </p:anim>
                                    <p:anim calcmode="lin" valueType="num">
                                      <p:cBhvr>
                                        <p:cTn id="9" dur="500" accel="50000" fill="hold">
                                          <p:stCondLst>
                                            <p:cond delay="500"/>
                                          </p:stCondLst>
                                        </p:cTn>
                                        <p:tgtEl>
                                          <p:spTgt spid="5"/>
                                        </p:tgtEl>
                                        <p:attrNameLst>
                                          <p:attrName>ppt_w</p:attrName>
                                        </p:attrNameLst>
                                      </p:cBhvr>
                                      <p:tavLst>
                                        <p:tav tm="0">
                                          <p:val>
                                            <p:strVal val="#ppt_w*.05"/>
                                          </p:val>
                                        </p:tav>
                                        <p:tav tm="100000">
                                          <p:val>
                                            <p:strVal val="#ppt_w"/>
                                          </p:val>
                                        </p:tav>
                                      </p:tavLst>
                                    </p:anim>
                                    <p:anim calcmode="lin" valueType="num">
                                      <p:cBhvr>
                                        <p:cTn id="10" dur="1000" fill="hold"/>
                                        <p:tgtEl>
                                          <p:spTgt spid="5"/>
                                        </p:tgtEl>
                                        <p:attrNameLst>
                                          <p:attrName>ppt_h</p:attrName>
                                        </p:attrNameLst>
                                      </p:cBhvr>
                                      <p:tavLst>
                                        <p:tav tm="0">
                                          <p:val>
                                            <p:strVal val="#ppt_h"/>
                                          </p:val>
                                        </p:tav>
                                        <p:tav tm="100000">
                                          <p:val>
                                            <p:strVal val="#ppt_h"/>
                                          </p:val>
                                        </p:tav>
                                      </p:tavLst>
                                    </p:anim>
                                    <p:anim calcmode="lin" valueType="num">
                                      <p:cBhvr>
                                        <p:cTn id="11" dur="500" decel="50000" fill="hold">
                                          <p:stCondLst>
                                            <p:cond delay="0"/>
                                          </p:stCondLst>
                                        </p:cTn>
                                        <p:tgtEl>
                                          <p:spTgt spid="5"/>
                                        </p:tgtEl>
                                        <p:attrNameLst>
                                          <p:attrName>ppt_x</p:attrName>
                                        </p:attrNameLst>
                                      </p:cBhvr>
                                      <p:tavLst>
                                        <p:tav tm="0">
                                          <p:val>
                                            <p:strVal val="#ppt_x+.4"/>
                                          </p:val>
                                        </p:tav>
                                        <p:tav tm="100000">
                                          <p:val>
                                            <p:strVal val="#ppt_x"/>
                                          </p:val>
                                        </p:tav>
                                      </p:tavLst>
                                    </p:anim>
                                    <p:anim calcmode="lin" valueType="num">
                                      <p:cBhvr>
                                        <p:cTn id="12" dur="500" decel="50000" fill="hold">
                                          <p:stCondLst>
                                            <p:cond delay="0"/>
                                          </p:stCondLst>
                                        </p:cTn>
                                        <p:tgtEl>
                                          <p:spTgt spid="5"/>
                                        </p:tgtEl>
                                        <p:attrNameLst>
                                          <p:attrName>ppt_y</p:attrName>
                                        </p:attrNameLst>
                                      </p:cBhvr>
                                      <p:tavLst>
                                        <p:tav tm="0">
                                          <p:val>
                                            <p:strVal val="#ppt_y-.2"/>
                                          </p:val>
                                        </p:tav>
                                        <p:tav tm="100000">
                                          <p:val>
                                            <p:strVal val="#ppt_y+.1"/>
                                          </p:val>
                                        </p:tav>
                                      </p:tavLst>
                                    </p:anim>
                                    <p:anim calcmode="lin" valueType="num">
                                      <p:cBhvr>
                                        <p:cTn id="13" dur="500" accel="50000" fill="hold">
                                          <p:stCondLst>
                                            <p:cond delay="500"/>
                                          </p:stCondLst>
                                        </p:cTn>
                                        <p:tgtEl>
                                          <p:spTgt spid="5"/>
                                        </p:tgtEl>
                                        <p:attrNameLst>
                                          <p:attrName>ppt_y</p:attrName>
                                        </p:attrNameLst>
                                      </p:cBhvr>
                                      <p:tavLst>
                                        <p:tav tm="0">
                                          <p:val>
                                            <p:strVal val="#ppt_y+.1"/>
                                          </p:val>
                                        </p:tav>
                                        <p:tav tm="100000">
                                          <p:val>
                                            <p:strVal val="#ppt_y"/>
                                          </p:val>
                                        </p:tav>
                                      </p:tavLst>
                                    </p:anim>
                                    <p:animEffect transition="in" filter="fade">
                                      <p:cBhvr>
                                        <p:cTn id="14" dur="1000" decel="50000">
                                          <p:stCondLst>
                                            <p:cond delay="0"/>
                                          </p:stCondLst>
                                        </p:cTn>
                                        <p:tgtEl>
                                          <p:spTgt spid="5"/>
                                        </p:tgtEl>
                                      </p:cBhvr>
                                    </p:animEffect>
                                  </p:childTnLst>
                                </p:cTn>
                              </p:par>
                            </p:childTnLst>
                          </p:cTn>
                        </p:par>
                        <p:par>
                          <p:cTn id="15" fill="hold">
                            <p:stCondLst>
                              <p:cond delay="1000"/>
                            </p:stCondLst>
                            <p:childTnLst>
                              <p:par>
                                <p:cTn id="16" presetID="50" presetClass="entr" presetSubtype="0" decel="100000" fill="hold" grpId="0" nodeType="afterEffect">
                                  <p:stCondLst>
                                    <p:cond delay="0"/>
                                  </p:stCondLst>
                                  <p:childTnLst>
                                    <p:set>
                                      <p:cBhvr>
                                        <p:cTn id="17" dur="1" fill="hold">
                                          <p:stCondLst>
                                            <p:cond delay="0"/>
                                          </p:stCondLst>
                                        </p:cTn>
                                        <p:tgtEl>
                                          <p:spTgt spid="6"/>
                                        </p:tgtEl>
                                        <p:attrNameLst>
                                          <p:attrName>style.visibility</p:attrName>
                                        </p:attrNameLst>
                                      </p:cBhvr>
                                      <p:to>
                                        <p:strVal val="visible"/>
                                      </p:to>
                                    </p:set>
                                    <p:anim calcmode="lin" valueType="num">
                                      <p:cBhvr>
                                        <p:cTn id="18" dur="1000" fill="hold"/>
                                        <p:tgtEl>
                                          <p:spTgt spid="6"/>
                                        </p:tgtEl>
                                        <p:attrNameLst>
                                          <p:attrName>ppt_w</p:attrName>
                                        </p:attrNameLst>
                                      </p:cBhvr>
                                      <p:tavLst>
                                        <p:tav tm="0">
                                          <p:val>
                                            <p:strVal val="#ppt_w+.3"/>
                                          </p:val>
                                        </p:tav>
                                        <p:tav tm="100000">
                                          <p:val>
                                            <p:strVal val="#ppt_w"/>
                                          </p:val>
                                        </p:tav>
                                      </p:tavLst>
                                    </p:anim>
                                    <p:anim calcmode="lin" valueType="num">
                                      <p:cBhvr>
                                        <p:cTn id="19" dur="1000" fill="hold"/>
                                        <p:tgtEl>
                                          <p:spTgt spid="6"/>
                                        </p:tgtEl>
                                        <p:attrNameLst>
                                          <p:attrName>ppt_h</p:attrName>
                                        </p:attrNameLst>
                                      </p:cBhvr>
                                      <p:tavLst>
                                        <p:tav tm="0">
                                          <p:val>
                                            <p:strVal val="#ppt_h"/>
                                          </p:val>
                                        </p:tav>
                                        <p:tav tm="100000">
                                          <p:val>
                                            <p:strVal val="#ppt_h"/>
                                          </p:val>
                                        </p:tav>
                                      </p:tavLst>
                                    </p:anim>
                                    <p:animEffect transition="in" filter="fade">
                                      <p:cBhvr>
                                        <p:cTn id="20"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a:off x="3320249" y="2530136"/>
            <a:ext cx="5823751" cy="41614"/>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5104660" y="1945361"/>
            <a:ext cx="1961965" cy="523220"/>
          </a:xfrm>
          <a:prstGeom prst="rect">
            <a:avLst/>
          </a:prstGeom>
          <a:noFill/>
        </p:spPr>
        <p:txBody>
          <a:bodyPr wrap="square" rtlCol="0">
            <a:spAutoFit/>
          </a:bodyPr>
          <a:lstStyle/>
          <a:p>
            <a:r>
              <a:rPr lang="zh-CN" altLang="en-US" sz="2800" dirty="0">
                <a:solidFill>
                  <a:srgbClr val="72249E"/>
                </a:solidFill>
                <a:latin typeface="黑体" panose="02010609060101010101" pitchFamily="49" charset="-122"/>
                <a:ea typeface="黑体" panose="02010609060101010101" pitchFamily="49" charset="-122"/>
              </a:rPr>
              <a:t>第一部分</a:t>
            </a:r>
          </a:p>
        </p:txBody>
      </p:sp>
      <p:sp>
        <p:nvSpPr>
          <p:cNvPr id="6" name="文本框 5"/>
          <p:cNvSpPr txBox="1"/>
          <p:nvPr/>
        </p:nvSpPr>
        <p:spPr>
          <a:xfrm>
            <a:off x="5104660" y="2633305"/>
            <a:ext cx="1186137" cy="523220"/>
          </a:xfrm>
          <a:prstGeom prst="rect">
            <a:avLst/>
          </a:prstGeom>
          <a:noFill/>
        </p:spPr>
        <p:txBody>
          <a:bodyPr wrap="square" rtlCol="0">
            <a:spAutoFit/>
          </a:bodyPr>
          <a:lstStyle/>
          <a:p>
            <a:pPr algn="dist"/>
            <a:r>
              <a:rPr lang="zh-CN" altLang="en-US" sz="2800" dirty="0" smtClean="0">
                <a:solidFill>
                  <a:srgbClr val="72249E"/>
                </a:solidFill>
                <a:latin typeface="黑体" panose="02010609060101010101" pitchFamily="49" charset="-122"/>
                <a:ea typeface="黑体" panose="02010609060101010101" pitchFamily="49" charset="-122"/>
              </a:rPr>
              <a:t>团队</a:t>
            </a:r>
            <a:endParaRPr lang="zh-CN" altLang="en-US" sz="2800" dirty="0">
              <a:solidFill>
                <a:srgbClr val="72249E"/>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3436453694"/>
      </p:ext>
    </p:extLst>
  </p:cSld>
  <p:clrMapOvr>
    <a:masterClrMapping/>
  </p:clrMapOvr>
  <p:transition spd="slow" advClick="0" advTm="400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1000"/>
                                        <p:tgtEl>
                                          <p:spTgt spid="4"/>
                                        </p:tgtEl>
                                      </p:cBhvr>
                                    </p:animEffect>
                                    <p:anim calcmode="lin" valueType="num">
                                      <p:cBhvr>
                                        <p:cTn id="12" dur="1000" fill="hold"/>
                                        <p:tgtEl>
                                          <p:spTgt spid="4"/>
                                        </p:tgtEl>
                                        <p:attrNameLst>
                                          <p:attrName>ppt_x</p:attrName>
                                        </p:attrNameLst>
                                      </p:cBhvr>
                                      <p:tavLst>
                                        <p:tav tm="0">
                                          <p:val>
                                            <p:strVal val="#ppt_x"/>
                                          </p:val>
                                        </p:tav>
                                        <p:tav tm="100000">
                                          <p:val>
                                            <p:strVal val="#ppt_x"/>
                                          </p:val>
                                        </p:tav>
                                      </p:tavLst>
                                    </p:anim>
                                    <p:anim calcmode="lin" valueType="num">
                                      <p:cBhvr>
                                        <p:cTn id="13" dur="1000" fill="hold"/>
                                        <p:tgtEl>
                                          <p:spTgt spid="4"/>
                                        </p:tgtEl>
                                        <p:attrNameLst>
                                          <p:attrName>ppt_y</p:attrName>
                                        </p:attrNameLst>
                                      </p:cBhvr>
                                      <p:tavLst>
                                        <p:tav tm="0">
                                          <p:val>
                                            <p:strVal val="#ppt_y+.1"/>
                                          </p:val>
                                        </p:tav>
                                        <p:tav tm="100000">
                                          <p:val>
                                            <p:strVal val="#ppt_y"/>
                                          </p:val>
                                        </p:tav>
                                      </p:tavLst>
                                    </p:anim>
                                  </p:childTnLst>
                                </p:cTn>
                              </p:par>
                              <p:par>
                                <p:cTn id="14" presetID="47" presetClass="entr" presetSubtype="0"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1000"/>
                                        <p:tgtEl>
                                          <p:spTgt spid="6"/>
                                        </p:tgtEl>
                                      </p:cBhvr>
                                    </p:animEffect>
                                    <p:anim calcmode="lin" valueType="num">
                                      <p:cBhvr>
                                        <p:cTn id="17" dur="1000" fill="hold"/>
                                        <p:tgtEl>
                                          <p:spTgt spid="6"/>
                                        </p:tgtEl>
                                        <p:attrNameLst>
                                          <p:attrName>ppt_x</p:attrName>
                                        </p:attrNameLst>
                                      </p:cBhvr>
                                      <p:tavLst>
                                        <p:tav tm="0">
                                          <p:val>
                                            <p:strVal val="#ppt_x"/>
                                          </p:val>
                                        </p:tav>
                                        <p:tav tm="100000">
                                          <p:val>
                                            <p:strVal val="#ppt_x"/>
                                          </p:val>
                                        </p:tav>
                                      </p:tavLst>
                                    </p:anim>
                                    <p:anim calcmode="lin" valueType="num">
                                      <p:cBhvr>
                                        <p:cTn id="18"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MH_Entry_5"/>
          <p:cNvSpPr txBox="1">
            <a:spLocks noChangeArrowheads="1"/>
          </p:cNvSpPr>
          <p:nvPr>
            <p:custDataLst>
              <p:tags r:id="rId1"/>
            </p:custDataLst>
          </p:nvPr>
        </p:nvSpPr>
        <p:spPr bwMode="auto">
          <a:xfrm>
            <a:off x="1230808" y="345864"/>
            <a:ext cx="3341192" cy="3636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rmAutofit/>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r>
              <a:rPr lang="zh-CN" altLang="en-US" dirty="0" smtClean="0">
                <a:solidFill>
                  <a:srgbClr val="3E095E"/>
                </a:solidFill>
                <a:latin typeface="幼圆" panose="02010509060101010101" pitchFamily="49" charset="-122"/>
                <a:ea typeface="幼圆" panose="02010509060101010101" pitchFamily="49" charset="-122"/>
              </a:rPr>
              <a:t>团队简介</a:t>
            </a:r>
            <a:endParaRPr lang="zh-CN" altLang="en-US" dirty="0">
              <a:solidFill>
                <a:srgbClr val="3E095E"/>
              </a:solidFill>
              <a:latin typeface="幼圆" panose="02010509060101010101" pitchFamily="49" charset="-122"/>
              <a:ea typeface="幼圆" panose="02010509060101010101" pitchFamily="49" charset="-122"/>
            </a:endParaRPr>
          </a:p>
        </p:txBody>
      </p:sp>
      <p:sp>
        <p:nvSpPr>
          <p:cNvPr id="22" name="菱形 21"/>
          <p:cNvSpPr/>
          <p:nvPr/>
        </p:nvSpPr>
        <p:spPr>
          <a:xfrm>
            <a:off x="177876" y="176719"/>
            <a:ext cx="721802" cy="721802"/>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文本框 22"/>
          <p:cNvSpPr txBox="1"/>
          <p:nvPr/>
        </p:nvSpPr>
        <p:spPr>
          <a:xfrm>
            <a:off x="299269" y="214455"/>
            <a:ext cx="479017" cy="646331"/>
          </a:xfrm>
          <a:prstGeom prst="rect">
            <a:avLst/>
          </a:prstGeom>
          <a:noFill/>
        </p:spPr>
        <p:txBody>
          <a:bodyPr wrap="square" rtlCol="0">
            <a:spAutoFit/>
          </a:bodyPr>
          <a:lstStyle/>
          <a:p>
            <a:r>
              <a:rPr lang="en-US" altLang="zh-CN" sz="3600" dirty="0">
                <a:solidFill>
                  <a:schemeClr val="bg1"/>
                </a:solidFill>
                <a:latin typeface="AR DELANEY" panose="02000000000000000000" pitchFamily="2" charset="0"/>
              </a:rPr>
              <a:t>1</a:t>
            </a:r>
            <a:endParaRPr lang="zh-CN" altLang="en-US" sz="3600" dirty="0">
              <a:solidFill>
                <a:schemeClr val="bg1"/>
              </a:solidFill>
              <a:latin typeface="AR DELANEY" panose="02000000000000000000" pitchFamily="2" charset="0"/>
            </a:endParaRPr>
          </a:p>
        </p:txBody>
      </p:sp>
      <p:pic>
        <p:nvPicPr>
          <p:cNvPr id="41" name="内容占位符 40"/>
          <p:cNvPicPr>
            <a:picLocks noGrp="1" noChangeAspect="1"/>
          </p:cNvPicPr>
          <p:nvPr>
            <p:ph idx="1"/>
          </p:nvPr>
        </p:nvPicPr>
        <p:blipFill>
          <a:blip r:embed="rId4" cstate="screen">
            <a:extLst>
              <a:ext uri="{28A0092B-C50C-407E-A947-70E740481C1C}">
                <a14:useLocalDpi xmlns:a14="http://schemas.microsoft.com/office/drawing/2010/main"/>
              </a:ext>
            </a:extLst>
          </a:blip>
          <a:stretch>
            <a:fillRect/>
          </a:stretch>
        </p:blipFill>
        <p:spPr>
          <a:xfrm>
            <a:off x="5167425" y="2694274"/>
            <a:ext cx="3370520" cy="2132907"/>
          </a:xfrm>
          <a:prstGeom prst="rect">
            <a:avLst/>
          </a:prstGeom>
          <a:ln>
            <a:noFill/>
          </a:ln>
          <a:effectLst>
            <a:softEdge rad="112500"/>
          </a:effectLst>
        </p:spPr>
      </p:pic>
      <p:sp>
        <p:nvSpPr>
          <p:cNvPr id="42" name="文本框 41"/>
          <p:cNvSpPr txBox="1"/>
          <p:nvPr/>
        </p:nvSpPr>
        <p:spPr>
          <a:xfrm>
            <a:off x="1148317" y="1047377"/>
            <a:ext cx="3285461" cy="1323439"/>
          </a:xfrm>
          <a:prstGeom prst="rect">
            <a:avLst/>
          </a:prstGeom>
          <a:noFill/>
          <a:ln>
            <a:solidFill>
              <a:schemeClr val="bg1"/>
            </a:solidFill>
          </a:ln>
        </p:spPr>
        <p:txBody>
          <a:bodyPr wrap="square" rtlCol="0">
            <a:spAutoFit/>
          </a:bodyPr>
          <a:lstStyle/>
          <a:p>
            <a:r>
              <a:rPr lang="en-US" altLang="zh-CN" sz="2000" b="1" dirty="0" smtClean="0">
                <a:latin typeface="方正舒体" panose="02010601030101010101" pitchFamily="2" charset="-122"/>
                <a:ea typeface="方正舒体" panose="02010601030101010101" pitchFamily="2" charset="-122"/>
              </a:rPr>
              <a:t>3+2</a:t>
            </a:r>
            <a:r>
              <a:rPr lang="zh-CN" altLang="en-US" sz="2000" b="1" dirty="0" smtClean="0">
                <a:latin typeface="方正舒体" panose="02010601030101010101" pitchFamily="2" charset="-122"/>
                <a:ea typeface="方正舒体" panose="02010601030101010101" pitchFamily="2" charset="-122"/>
              </a:rPr>
              <a:t>组合团队，</a:t>
            </a:r>
            <a:endParaRPr lang="en-US" altLang="zh-CN" sz="2000" b="1" dirty="0" smtClean="0">
              <a:latin typeface="方正舒体" panose="02010601030101010101" pitchFamily="2" charset="-122"/>
              <a:ea typeface="方正舒体" panose="02010601030101010101" pitchFamily="2" charset="-122"/>
            </a:endParaRPr>
          </a:p>
          <a:p>
            <a:r>
              <a:rPr lang="zh-CN" altLang="en-US" sz="2000" b="1" dirty="0">
                <a:latin typeface="方正舒体" panose="02010601030101010101" pitchFamily="2" charset="-122"/>
                <a:ea typeface="方正舒体" panose="02010601030101010101" pitchFamily="2" charset="-122"/>
              </a:rPr>
              <a:t>我们的</a:t>
            </a:r>
            <a:r>
              <a:rPr lang="zh-CN" altLang="en-US" sz="2000" b="1" dirty="0" smtClean="0">
                <a:latin typeface="方正舒体" panose="02010601030101010101" pitchFamily="2" charset="-122"/>
                <a:ea typeface="方正舒体" panose="02010601030101010101" pitchFamily="2" charset="-122"/>
              </a:rPr>
              <a:t>口号是：</a:t>
            </a:r>
            <a:endParaRPr lang="en-US" altLang="zh-CN" sz="2000" b="1" dirty="0" smtClean="0">
              <a:latin typeface="方正舒体" panose="02010601030101010101" pitchFamily="2" charset="-122"/>
              <a:ea typeface="方正舒体" panose="02010601030101010101" pitchFamily="2" charset="-122"/>
            </a:endParaRPr>
          </a:p>
          <a:p>
            <a:r>
              <a:rPr lang="zh-CN" altLang="en-US" sz="2000" b="1" dirty="0">
                <a:latin typeface="方正舒体" panose="02010601030101010101" pitchFamily="2" charset="-122"/>
                <a:ea typeface="方正舒体" panose="02010601030101010101" pitchFamily="2" charset="-122"/>
              </a:rPr>
              <a:t>男女搭配干活不累，</a:t>
            </a:r>
            <a:endParaRPr lang="en-US" altLang="zh-CN" sz="2000" b="1" dirty="0" smtClean="0">
              <a:latin typeface="方正舒体" panose="02010601030101010101" pitchFamily="2" charset="-122"/>
              <a:ea typeface="方正舒体" panose="02010601030101010101" pitchFamily="2" charset="-122"/>
            </a:endParaRPr>
          </a:p>
          <a:p>
            <a:r>
              <a:rPr lang="zh-CN" altLang="en-US" sz="2000" b="1" dirty="0" smtClean="0">
                <a:latin typeface="方正舒体" panose="02010601030101010101" pitchFamily="2" charset="-122"/>
                <a:ea typeface="方正舒体" panose="02010601030101010101" pitchFamily="2" charset="-122"/>
              </a:rPr>
              <a:t>努力踏实认真积累</a:t>
            </a:r>
            <a:r>
              <a:rPr lang="zh-CN" altLang="en-US" sz="2000" b="1" dirty="0" smtClean="0"/>
              <a:t>！</a:t>
            </a:r>
            <a:endParaRPr lang="zh-CN" altLang="en-US" sz="2000" b="1" dirty="0"/>
          </a:p>
        </p:txBody>
      </p:sp>
      <p:graphicFrame>
        <p:nvGraphicFramePr>
          <p:cNvPr id="43" name="内容占位符 33"/>
          <p:cNvGraphicFramePr>
            <a:graphicFrameLocks/>
          </p:cNvGraphicFramePr>
          <p:nvPr>
            <p:extLst>
              <p:ext uri="{D42A27DB-BD31-4B8C-83A1-F6EECF244321}">
                <p14:modId xmlns:p14="http://schemas.microsoft.com/office/powerpoint/2010/main" val="1585140515"/>
              </p:ext>
            </p:extLst>
          </p:nvPr>
        </p:nvGraphicFramePr>
        <p:xfrm>
          <a:off x="538777" y="2575482"/>
          <a:ext cx="3645167" cy="2370489"/>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44" name="图表 43"/>
          <p:cNvGraphicFramePr/>
          <p:nvPr>
            <p:extLst>
              <p:ext uri="{D42A27DB-BD31-4B8C-83A1-F6EECF244321}">
                <p14:modId xmlns:p14="http://schemas.microsoft.com/office/powerpoint/2010/main" val="1016896663"/>
              </p:ext>
            </p:extLst>
          </p:nvPr>
        </p:nvGraphicFramePr>
        <p:xfrm>
          <a:off x="5411972" y="345864"/>
          <a:ext cx="3402418" cy="2430575"/>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1888401013"/>
      </p:ext>
    </p:extLst>
  </p:cSld>
  <p:clrMapOvr>
    <a:masterClrMapping/>
  </p:clrMapOvr>
  <p:transition spd="med" advClick="0" advTm="4000">
    <p:pull/>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MH_Other_1"/>
          <p:cNvSpPr/>
          <p:nvPr>
            <p:custDataLst>
              <p:tags r:id="rId1"/>
            </p:custDataLst>
          </p:nvPr>
        </p:nvSpPr>
        <p:spPr>
          <a:xfrm>
            <a:off x="5465318" y="1621125"/>
            <a:ext cx="561035" cy="213087"/>
          </a:xfrm>
          <a:custGeom>
            <a:avLst/>
            <a:gdLst/>
            <a:ahLst/>
            <a:cxnLst/>
            <a:rect l="l" t="t" r="r" b="b"/>
            <a:pathLst>
              <a:path w="821962" h="312188">
                <a:moveTo>
                  <a:pt x="188867" y="0"/>
                </a:moveTo>
                <a:lnTo>
                  <a:pt x="633096" y="0"/>
                </a:lnTo>
                <a:cubicBezTo>
                  <a:pt x="739691" y="66233"/>
                  <a:pt x="813171" y="180146"/>
                  <a:pt x="821962" y="312188"/>
                </a:cubicBezTo>
                <a:lnTo>
                  <a:pt x="0" y="312188"/>
                </a:lnTo>
                <a:cubicBezTo>
                  <a:pt x="8791" y="180146"/>
                  <a:pt x="82272" y="66233"/>
                  <a:pt x="188867" y="0"/>
                </a:cubicBezTo>
                <a:close/>
              </a:path>
            </a:pathLst>
          </a:custGeom>
          <a:solidFill>
            <a:srgbClr val="D9D9D9"/>
          </a:solidFill>
          <a:ln w="25400" cap="flat" cmpd="sng" algn="ctr">
            <a:noFill/>
            <a:prstDash val="solid"/>
          </a:ln>
          <a:effectLst/>
        </p:spPr>
        <p:txBody>
          <a:bodyPr rot="0" spcFirstLastPara="0" vertOverflow="overflow" horzOverflow="overflow" vert="horz" wrap="square" lIns="51435" tIns="25718" rIns="51435" bIns="25718" numCol="1" spcCol="0" rtlCol="0" fromWordArt="0" anchor="ctr" anchorCtr="0" forceAA="0" compatLnSpc="1">
            <a:prstTxWarp prst="textNoShape">
              <a:avLst/>
            </a:prstTxWarp>
            <a:noAutofit/>
          </a:bodyPr>
          <a:lstStyle/>
          <a:p>
            <a:pPr algn="ctr"/>
            <a:endParaRPr lang="zh-CN" altLang="en-US" sz="1013" kern="0">
              <a:solidFill>
                <a:sysClr val="window" lastClr="FFFFFF"/>
              </a:solidFill>
              <a:latin typeface="Calibri"/>
              <a:ea typeface="宋体"/>
            </a:endParaRPr>
          </a:p>
        </p:txBody>
      </p:sp>
      <p:sp>
        <p:nvSpPr>
          <p:cNvPr id="30" name="MH_Other_2"/>
          <p:cNvSpPr/>
          <p:nvPr>
            <p:custDataLst>
              <p:tags r:id="rId2"/>
            </p:custDataLst>
          </p:nvPr>
        </p:nvSpPr>
        <p:spPr>
          <a:xfrm flipV="1">
            <a:off x="5465318" y="3951837"/>
            <a:ext cx="561035" cy="213087"/>
          </a:xfrm>
          <a:custGeom>
            <a:avLst/>
            <a:gdLst/>
            <a:ahLst/>
            <a:cxnLst/>
            <a:rect l="l" t="t" r="r" b="b"/>
            <a:pathLst>
              <a:path w="821962" h="312188">
                <a:moveTo>
                  <a:pt x="188867" y="0"/>
                </a:moveTo>
                <a:lnTo>
                  <a:pt x="633096" y="0"/>
                </a:lnTo>
                <a:cubicBezTo>
                  <a:pt x="739691" y="66233"/>
                  <a:pt x="813171" y="180146"/>
                  <a:pt x="821962" y="312188"/>
                </a:cubicBezTo>
                <a:lnTo>
                  <a:pt x="0" y="312188"/>
                </a:lnTo>
                <a:cubicBezTo>
                  <a:pt x="8791" y="180146"/>
                  <a:pt x="82272" y="66233"/>
                  <a:pt x="188867" y="0"/>
                </a:cubicBezTo>
                <a:close/>
              </a:path>
            </a:pathLst>
          </a:custGeom>
          <a:solidFill>
            <a:srgbClr val="D9D9D9"/>
          </a:solidFill>
          <a:ln w="25400" cap="flat" cmpd="sng" algn="ctr">
            <a:noFill/>
            <a:prstDash val="solid"/>
          </a:ln>
          <a:effectLst/>
        </p:spPr>
        <p:txBody>
          <a:bodyPr rot="0" spcFirstLastPara="0" vertOverflow="overflow" horzOverflow="overflow" vert="horz" wrap="square" lIns="51435" tIns="25718" rIns="51435" bIns="25718" numCol="1" spcCol="0" rtlCol="0" fromWordArt="0" anchor="ctr" anchorCtr="0" forceAA="0" compatLnSpc="1">
            <a:prstTxWarp prst="textNoShape">
              <a:avLst/>
            </a:prstTxWarp>
            <a:noAutofit/>
          </a:bodyPr>
          <a:lstStyle/>
          <a:p>
            <a:pPr algn="ctr"/>
            <a:endParaRPr lang="zh-CN" altLang="en-US" sz="1013" kern="0">
              <a:solidFill>
                <a:sysClr val="window" lastClr="FFFFFF"/>
              </a:solidFill>
              <a:latin typeface="Calibri"/>
              <a:ea typeface="宋体"/>
            </a:endParaRPr>
          </a:p>
        </p:txBody>
      </p:sp>
      <p:sp>
        <p:nvSpPr>
          <p:cNvPr id="31" name="MH_Other_3"/>
          <p:cNvSpPr/>
          <p:nvPr>
            <p:custDataLst>
              <p:tags r:id="rId3"/>
            </p:custDataLst>
          </p:nvPr>
        </p:nvSpPr>
        <p:spPr>
          <a:xfrm flipH="1">
            <a:off x="3112309" y="1621125"/>
            <a:ext cx="561035" cy="213087"/>
          </a:xfrm>
          <a:custGeom>
            <a:avLst/>
            <a:gdLst/>
            <a:ahLst/>
            <a:cxnLst/>
            <a:rect l="l" t="t" r="r" b="b"/>
            <a:pathLst>
              <a:path w="821962" h="312188">
                <a:moveTo>
                  <a:pt x="188867" y="0"/>
                </a:moveTo>
                <a:lnTo>
                  <a:pt x="633096" y="0"/>
                </a:lnTo>
                <a:cubicBezTo>
                  <a:pt x="739691" y="66233"/>
                  <a:pt x="813171" y="180146"/>
                  <a:pt x="821962" y="312188"/>
                </a:cubicBezTo>
                <a:lnTo>
                  <a:pt x="0" y="312188"/>
                </a:lnTo>
                <a:cubicBezTo>
                  <a:pt x="8791" y="180146"/>
                  <a:pt x="82272" y="66233"/>
                  <a:pt x="188867" y="0"/>
                </a:cubicBezTo>
                <a:close/>
              </a:path>
            </a:pathLst>
          </a:custGeom>
          <a:solidFill>
            <a:srgbClr val="D9D9D9"/>
          </a:solidFill>
          <a:ln w="25400" cap="flat" cmpd="sng" algn="ctr">
            <a:noFill/>
            <a:prstDash val="solid"/>
          </a:ln>
          <a:effectLst/>
        </p:spPr>
        <p:txBody>
          <a:bodyPr rot="0" spcFirstLastPara="0" vertOverflow="overflow" horzOverflow="overflow" vert="horz" wrap="square" lIns="51435" tIns="25718" rIns="51435" bIns="25718" numCol="1" spcCol="0" rtlCol="0" fromWordArt="0" anchor="ctr" anchorCtr="0" forceAA="0" compatLnSpc="1">
            <a:prstTxWarp prst="textNoShape">
              <a:avLst/>
            </a:prstTxWarp>
            <a:noAutofit/>
          </a:bodyPr>
          <a:lstStyle/>
          <a:p>
            <a:pPr algn="ctr">
              <a:defRPr/>
            </a:pPr>
            <a:endParaRPr lang="zh-CN" altLang="en-US" sz="1013" kern="0">
              <a:solidFill>
                <a:sysClr val="window" lastClr="FFFFFF"/>
              </a:solidFill>
              <a:latin typeface="Calibri"/>
              <a:ea typeface="宋体"/>
            </a:endParaRPr>
          </a:p>
        </p:txBody>
      </p:sp>
      <p:sp>
        <p:nvSpPr>
          <p:cNvPr id="32" name="MH_Other_4"/>
          <p:cNvSpPr/>
          <p:nvPr>
            <p:custDataLst>
              <p:tags r:id="rId4"/>
            </p:custDataLst>
          </p:nvPr>
        </p:nvSpPr>
        <p:spPr>
          <a:xfrm flipH="1" flipV="1">
            <a:off x="3112309" y="3951837"/>
            <a:ext cx="561035" cy="213087"/>
          </a:xfrm>
          <a:custGeom>
            <a:avLst/>
            <a:gdLst/>
            <a:ahLst/>
            <a:cxnLst/>
            <a:rect l="l" t="t" r="r" b="b"/>
            <a:pathLst>
              <a:path w="821962" h="312188">
                <a:moveTo>
                  <a:pt x="188867" y="0"/>
                </a:moveTo>
                <a:lnTo>
                  <a:pt x="633096" y="0"/>
                </a:lnTo>
                <a:cubicBezTo>
                  <a:pt x="739691" y="66233"/>
                  <a:pt x="813171" y="180146"/>
                  <a:pt x="821962" y="312188"/>
                </a:cubicBezTo>
                <a:lnTo>
                  <a:pt x="0" y="312188"/>
                </a:lnTo>
                <a:cubicBezTo>
                  <a:pt x="8791" y="180146"/>
                  <a:pt x="82272" y="66233"/>
                  <a:pt x="188867" y="0"/>
                </a:cubicBezTo>
                <a:close/>
              </a:path>
            </a:pathLst>
          </a:custGeom>
          <a:solidFill>
            <a:srgbClr val="D9D9D9"/>
          </a:solidFill>
          <a:ln w="25400" cap="flat" cmpd="sng" algn="ctr">
            <a:noFill/>
            <a:prstDash val="solid"/>
          </a:ln>
          <a:effectLst/>
        </p:spPr>
        <p:txBody>
          <a:bodyPr rot="0" spcFirstLastPara="0" vertOverflow="overflow" horzOverflow="overflow" vert="horz" wrap="square" lIns="51435" tIns="25718" rIns="51435" bIns="25718" numCol="1" spcCol="0" rtlCol="0" fromWordArt="0" anchor="ctr" anchorCtr="0" forceAA="0" compatLnSpc="1">
            <a:prstTxWarp prst="textNoShape">
              <a:avLst/>
            </a:prstTxWarp>
            <a:noAutofit/>
          </a:bodyPr>
          <a:lstStyle/>
          <a:p>
            <a:pPr algn="ctr"/>
            <a:endParaRPr lang="zh-CN" altLang="en-US" sz="1013" kern="0">
              <a:solidFill>
                <a:sysClr val="window" lastClr="FFFFFF"/>
              </a:solidFill>
              <a:latin typeface="Calibri"/>
              <a:ea typeface="宋体"/>
            </a:endParaRPr>
          </a:p>
        </p:txBody>
      </p:sp>
      <p:sp>
        <p:nvSpPr>
          <p:cNvPr id="37" name="MH_SubTitle_2"/>
          <p:cNvSpPr/>
          <p:nvPr>
            <p:custDataLst>
              <p:tags r:id="rId5"/>
            </p:custDataLst>
          </p:nvPr>
        </p:nvSpPr>
        <p:spPr>
          <a:xfrm rot="19120543">
            <a:off x="5180301" y="646543"/>
            <a:ext cx="1535829" cy="967195"/>
          </a:xfrm>
          <a:custGeom>
            <a:avLst/>
            <a:gdLst/>
            <a:ahLst/>
            <a:cxnLst/>
            <a:rect l="l" t="t" r="r" b="b"/>
            <a:pathLst>
              <a:path w="2250115" h="1417020">
                <a:moveTo>
                  <a:pt x="1444324" y="354255"/>
                </a:moveTo>
                <a:lnTo>
                  <a:pt x="2250115" y="1062765"/>
                </a:lnTo>
                <a:lnTo>
                  <a:pt x="708510" y="1062765"/>
                </a:lnTo>
                <a:lnTo>
                  <a:pt x="708510" y="1417020"/>
                </a:lnTo>
                <a:lnTo>
                  <a:pt x="0" y="708510"/>
                </a:lnTo>
                <a:lnTo>
                  <a:pt x="708510" y="0"/>
                </a:lnTo>
                <a:lnTo>
                  <a:pt x="708510" y="354255"/>
                </a:lnTo>
                <a:close/>
              </a:path>
            </a:pathLst>
          </a:custGeom>
          <a:solidFill>
            <a:schemeClr val="accent1"/>
          </a:solidFill>
          <a:ln w="25400" cap="flat" cmpd="sng" algn="ctr">
            <a:noFill/>
            <a:prstDash val="solid"/>
          </a:ln>
          <a:effectLst/>
        </p:spPr>
        <p:txBody>
          <a:bodyPr rot="0" spcFirstLastPara="0" vertOverflow="overflow" horzOverflow="overflow" vert="vert" wrap="square" lIns="0" tIns="243000" rIns="344250" bIns="243000" numCol="1" spcCol="0" rtlCol="0" fromWordArt="0" anchor="ctr" anchorCtr="0" forceAA="0" compatLnSpc="1">
            <a:prstTxWarp prst="textNoShape">
              <a:avLst/>
            </a:prstTxWarp>
            <a:normAutofit/>
          </a:bodyPr>
          <a:lstStyle/>
          <a:p>
            <a:pPr algn="ctr"/>
            <a:r>
              <a:rPr lang="zh-CN" altLang="en-US" sz="1200" b="1" kern="0" dirty="0">
                <a:solidFill>
                  <a:srgbClr val="FFFFFF"/>
                </a:solidFill>
              </a:rPr>
              <a:t>宣传员</a:t>
            </a:r>
          </a:p>
        </p:txBody>
      </p:sp>
      <p:sp>
        <p:nvSpPr>
          <p:cNvPr id="38" name="MH_SubTitle_1"/>
          <p:cNvSpPr/>
          <p:nvPr>
            <p:custDataLst>
              <p:tags r:id="rId6"/>
            </p:custDataLst>
          </p:nvPr>
        </p:nvSpPr>
        <p:spPr>
          <a:xfrm rot="2479457" flipH="1">
            <a:off x="2312117" y="603140"/>
            <a:ext cx="1535829" cy="967195"/>
          </a:xfrm>
          <a:custGeom>
            <a:avLst/>
            <a:gdLst/>
            <a:ahLst/>
            <a:cxnLst/>
            <a:rect l="l" t="t" r="r" b="b"/>
            <a:pathLst>
              <a:path w="2250115" h="1417020">
                <a:moveTo>
                  <a:pt x="1444324" y="354255"/>
                </a:moveTo>
                <a:lnTo>
                  <a:pt x="2250115" y="1062765"/>
                </a:lnTo>
                <a:lnTo>
                  <a:pt x="708510" y="1062765"/>
                </a:lnTo>
                <a:lnTo>
                  <a:pt x="708510" y="1417020"/>
                </a:lnTo>
                <a:lnTo>
                  <a:pt x="0" y="708510"/>
                </a:lnTo>
                <a:lnTo>
                  <a:pt x="708510" y="0"/>
                </a:lnTo>
                <a:lnTo>
                  <a:pt x="708510" y="354255"/>
                </a:lnTo>
                <a:close/>
              </a:path>
            </a:pathLst>
          </a:custGeom>
          <a:solidFill>
            <a:schemeClr val="accent1"/>
          </a:solidFill>
          <a:ln w="25400" cap="flat" cmpd="sng" algn="ctr">
            <a:noFill/>
            <a:prstDash val="solid"/>
          </a:ln>
          <a:effectLst/>
        </p:spPr>
        <p:txBody>
          <a:bodyPr rot="0" spcFirstLastPara="0" vertOverflow="overflow" horzOverflow="overflow" vert="vert270" wrap="square" lIns="344250" tIns="243000" rIns="51435" bIns="243000" numCol="1" spcCol="0" rtlCol="0" fromWordArt="0" anchor="ctr" anchorCtr="0" forceAA="0" compatLnSpc="1">
            <a:prstTxWarp prst="textNoShape">
              <a:avLst/>
            </a:prstTxWarp>
            <a:normAutofit/>
          </a:bodyPr>
          <a:lstStyle/>
          <a:p>
            <a:pPr algn="ctr"/>
            <a:r>
              <a:rPr lang="zh-CN" altLang="en-US" sz="1200" b="1" kern="0" dirty="0" smtClean="0">
                <a:solidFill>
                  <a:srgbClr val="FFFFFF"/>
                </a:solidFill>
              </a:rPr>
              <a:t>技术员</a:t>
            </a:r>
            <a:endParaRPr lang="zh-CN" altLang="en-US" sz="1200" b="1" kern="0" dirty="0">
              <a:solidFill>
                <a:srgbClr val="FFFFFF"/>
              </a:solidFill>
            </a:endParaRPr>
          </a:p>
        </p:txBody>
      </p:sp>
      <p:sp>
        <p:nvSpPr>
          <p:cNvPr id="39" name="MH_Title_1"/>
          <p:cNvSpPr txBox="1"/>
          <p:nvPr>
            <p:custDataLst>
              <p:tags r:id="rId7"/>
            </p:custDataLst>
          </p:nvPr>
        </p:nvSpPr>
        <p:spPr>
          <a:xfrm>
            <a:off x="3839375" y="3446865"/>
            <a:ext cx="1409802" cy="504972"/>
          </a:xfrm>
          <a:prstGeom prst="rect">
            <a:avLst/>
          </a:prstGeom>
          <a:noFill/>
        </p:spPr>
        <p:txBody>
          <a:bodyPr wrap="square" rtlCol="0" anchor="ctr" anchorCtr="0">
            <a:normAutofit fontScale="77500" lnSpcReduction="20000"/>
          </a:bodyPr>
          <a:lstStyle/>
          <a:p>
            <a:pPr lvl="0" algn="ctr">
              <a:lnSpc>
                <a:spcPct val="130000"/>
              </a:lnSpc>
              <a:defRPr/>
            </a:pPr>
            <a:r>
              <a:rPr lang="zh-CN" altLang="en-US" sz="1400" b="1" kern="0" dirty="0" smtClean="0">
                <a:solidFill>
                  <a:schemeClr val="accent2">
                    <a:lumMod val="75000"/>
                  </a:schemeClr>
                </a:solidFill>
              </a:rPr>
              <a:t>小组长</a:t>
            </a:r>
            <a:endParaRPr lang="en-US" altLang="zh-CN" sz="1400" b="1" kern="0" dirty="0" smtClean="0">
              <a:solidFill>
                <a:schemeClr val="accent2">
                  <a:lumMod val="75000"/>
                </a:schemeClr>
              </a:solidFill>
            </a:endParaRPr>
          </a:p>
          <a:p>
            <a:pPr lvl="0" algn="ctr">
              <a:lnSpc>
                <a:spcPct val="130000"/>
              </a:lnSpc>
              <a:defRPr/>
            </a:pPr>
            <a:r>
              <a:rPr lang="zh-CN" altLang="en-US" sz="1400" b="1" kern="0" dirty="0">
                <a:solidFill>
                  <a:schemeClr val="accent2">
                    <a:lumMod val="75000"/>
                  </a:schemeClr>
                </a:solidFill>
              </a:rPr>
              <a:t>谢逸</a:t>
            </a:r>
            <a:r>
              <a:rPr lang="zh-CN" altLang="en-US" sz="1400" b="1" kern="0" dirty="0" smtClean="0">
                <a:solidFill>
                  <a:schemeClr val="accent2">
                    <a:lumMod val="75000"/>
                  </a:schemeClr>
                </a:solidFill>
              </a:rPr>
              <a:t>钦： 全面统筹</a:t>
            </a:r>
            <a:endParaRPr lang="zh-CN" altLang="en-US" sz="1400" b="1" kern="0" dirty="0">
              <a:solidFill>
                <a:schemeClr val="accent2">
                  <a:lumMod val="75000"/>
                </a:schemeClr>
              </a:solidFill>
            </a:endParaRPr>
          </a:p>
        </p:txBody>
      </p:sp>
      <p:cxnSp>
        <p:nvCxnSpPr>
          <p:cNvPr id="44" name="MH_Other_13"/>
          <p:cNvCxnSpPr/>
          <p:nvPr>
            <p:custDataLst>
              <p:tags r:id="rId8"/>
            </p:custDataLst>
          </p:nvPr>
        </p:nvCxnSpPr>
        <p:spPr>
          <a:xfrm>
            <a:off x="5639993" y="1834212"/>
            <a:ext cx="1535509" cy="0"/>
          </a:xfrm>
          <a:prstGeom prst="line">
            <a:avLst/>
          </a:prstGeom>
          <a:ln>
            <a:solidFill>
              <a:srgbClr val="C7C7C7"/>
            </a:solidFill>
          </a:ln>
        </p:spPr>
        <p:style>
          <a:lnRef idx="1">
            <a:schemeClr val="accent1"/>
          </a:lnRef>
          <a:fillRef idx="0">
            <a:schemeClr val="accent1"/>
          </a:fillRef>
          <a:effectRef idx="0">
            <a:schemeClr val="accent1"/>
          </a:effectRef>
          <a:fontRef idx="minor">
            <a:schemeClr val="tx1"/>
          </a:fontRef>
        </p:style>
      </p:cxnSp>
      <p:cxnSp>
        <p:nvCxnSpPr>
          <p:cNvPr id="45" name="MH_Other_14"/>
          <p:cNvCxnSpPr/>
          <p:nvPr>
            <p:custDataLst>
              <p:tags r:id="rId9"/>
            </p:custDataLst>
          </p:nvPr>
        </p:nvCxnSpPr>
        <p:spPr>
          <a:xfrm>
            <a:off x="1970880" y="1834212"/>
            <a:ext cx="1535509" cy="0"/>
          </a:xfrm>
          <a:prstGeom prst="line">
            <a:avLst/>
          </a:prstGeom>
          <a:ln>
            <a:solidFill>
              <a:srgbClr val="C7C7C7"/>
            </a:solidFill>
          </a:ln>
        </p:spPr>
        <p:style>
          <a:lnRef idx="1">
            <a:schemeClr val="accent1"/>
          </a:lnRef>
          <a:fillRef idx="0">
            <a:schemeClr val="accent1"/>
          </a:fillRef>
          <a:effectRef idx="0">
            <a:schemeClr val="accent1"/>
          </a:effectRef>
          <a:fontRef idx="minor">
            <a:schemeClr val="tx1"/>
          </a:fontRef>
        </p:style>
      </p:cxnSp>
      <p:cxnSp>
        <p:nvCxnSpPr>
          <p:cNvPr id="46" name="MH_Other_15"/>
          <p:cNvCxnSpPr/>
          <p:nvPr>
            <p:custDataLst>
              <p:tags r:id="rId10"/>
            </p:custDataLst>
          </p:nvPr>
        </p:nvCxnSpPr>
        <p:spPr>
          <a:xfrm>
            <a:off x="5639993" y="3951837"/>
            <a:ext cx="1535509" cy="0"/>
          </a:xfrm>
          <a:prstGeom prst="line">
            <a:avLst/>
          </a:prstGeom>
          <a:ln>
            <a:solidFill>
              <a:srgbClr val="C7C7C7"/>
            </a:solidFill>
          </a:ln>
        </p:spPr>
        <p:style>
          <a:lnRef idx="1">
            <a:schemeClr val="accent1"/>
          </a:lnRef>
          <a:fillRef idx="0">
            <a:schemeClr val="accent1"/>
          </a:fillRef>
          <a:effectRef idx="0">
            <a:schemeClr val="accent1"/>
          </a:effectRef>
          <a:fontRef idx="minor">
            <a:schemeClr val="tx1"/>
          </a:fontRef>
        </p:style>
      </p:cxnSp>
      <p:cxnSp>
        <p:nvCxnSpPr>
          <p:cNvPr id="47" name="MH_Other_16"/>
          <p:cNvCxnSpPr/>
          <p:nvPr>
            <p:custDataLst>
              <p:tags r:id="rId11"/>
            </p:custDataLst>
          </p:nvPr>
        </p:nvCxnSpPr>
        <p:spPr>
          <a:xfrm>
            <a:off x="1956327" y="3951837"/>
            <a:ext cx="1535509" cy="0"/>
          </a:xfrm>
          <a:prstGeom prst="line">
            <a:avLst/>
          </a:prstGeom>
          <a:ln>
            <a:solidFill>
              <a:srgbClr val="C7C7C7"/>
            </a:solidFill>
          </a:ln>
        </p:spPr>
        <p:style>
          <a:lnRef idx="1">
            <a:schemeClr val="accent1"/>
          </a:lnRef>
          <a:fillRef idx="0">
            <a:schemeClr val="accent1"/>
          </a:fillRef>
          <a:effectRef idx="0">
            <a:schemeClr val="accent1"/>
          </a:effectRef>
          <a:fontRef idx="minor">
            <a:schemeClr val="tx1"/>
          </a:fontRef>
        </p:style>
      </p:cxnSp>
      <p:sp>
        <p:nvSpPr>
          <p:cNvPr id="48" name="MH_SubTitle_4"/>
          <p:cNvSpPr/>
          <p:nvPr>
            <p:custDataLst>
              <p:tags r:id="rId12"/>
            </p:custDataLst>
          </p:nvPr>
        </p:nvSpPr>
        <p:spPr>
          <a:xfrm rot="2479457" flipV="1">
            <a:off x="5180302" y="3964569"/>
            <a:ext cx="1535829" cy="967195"/>
          </a:xfrm>
          <a:custGeom>
            <a:avLst/>
            <a:gdLst/>
            <a:ahLst/>
            <a:cxnLst/>
            <a:rect l="l" t="t" r="r" b="b"/>
            <a:pathLst>
              <a:path w="2250115" h="1417020">
                <a:moveTo>
                  <a:pt x="1444324" y="354255"/>
                </a:moveTo>
                <a:lnTo>
                  <a:pt x="2250115" y="1062765"/>
                </a:lnTo>
                <a:lnTo>
                  <a:pt x="708510" y="1062765"/>
                </a:lnTo>
                <a:lnTo>
                  <a:pt x="708510" y="1417020"/>
                </a:lnTo>
                <a:lnTo>
                  <a:pt x="0" y="708510"/>
                </a:lnTo>
                <a:lnTo>
                  <a:pt x="708510" y="0"/>
                </a:lnTo>
                <a:lnTo>
                  <a:pt x="708510" y="354255"/>
                </a:lnTo>
                <a:close/>
              </a:path>
            </a:pathLst>
          </a:custGeom>
          <a:solidFill>
            <a:schemeClr val="accent1"/>
          </a:solidFill>
          <a:ln w="25400" cap="flat" cmpd="sng" algn="ctr">
            <a:noFill/>
            <a:prstDash val="solid"/>
          </a:ln>
          <a:effectLst/>
        </p:spPr>
        <p:txBody>
          <a:bodyPr rot="0" spcFirstLastPara="0" vertOverflow="overflow" horzOverflow="overflow" vert="vert" wrap="square" lIns="344250" tIns="243000" rIns="51435" bIns="243000" numCol="1" spcCol="0" rtlCol="0" fromWordArt="0" anchor="ctr" anchorCtr="0" forceAA="0" compatLnSpc="1">
            <a:prstTxWarp prst="textNoShape">
              <a:avLst/>
            </a:prstTxWarp>
            <a:normAutofit/>
          </a:bodyPr>
          <a:lstStyle/>
          <a:p>
            <a:pPr algn="ctr"/>
            <a:r>
              <a:rPr lang="zh-CN" altLang="en-US" sz="1200" b="1" kern="0" dirty="0">
                <a:solidFill>
                  <a:srgbClr val="FFFFFF"/>
                </a:solidFill>
              </a:rPr>
              <a:t>保障</a:t>
            </a:r>
            <a:r>
              <a:rPr lang="zh-CN" altLang="en-US" sz="1200" b="1" kern="0" dirty="0" smtClean="0">
                <a:solidFill>
                  <a:srgbClr val="FFFFFF"/>
                </a:solidFill>
              </a:rPr>
              <a:t>员</a:t>
            </a:r>
            <a:endParaRPr lang="zh-CN" altLang="en-US" sz="1200" b="1" kern="0" dirty="0">
              <a:solidFill>
                <a:srgbClr val="FFFFFF"/>
              </a:solidFill>
            </a:endParaRPr>
          </a:p>
        </p:txBody>
      </p:sp>
      <p:sp>
        <p:nvSpPr>
          <p:cNvPr id="49" name="MH_SubTitle_3"/>
          <p:cNvSpPr/>
          <p:nvPr>
            <p:custDataLst>
              <p:tags r:id="rId13"/>
            </p:custDataLst>
          </p:nvPr>
        </p:nvSpPr>
        <p:spPr>
          <a:xfrm rot="19120543" flipH="1" flipV="1">
            <a:off x="2431974" y="3982359"/>
            <a:ext cx="1535829" cy="967195"/>
          </a:xfrm>
          <a:custGeom>
            <a:avLst/>
            <a:gdLst/>
            <a:ahLst/>
            <a:cxnLst/>
            <a:rect l="l" t="t" r="r" b="b"/>
            <a:pathLst>
              <a:path w="2250115" h="1417020">
                <a:moveTo>
                  <a:pt x="1444324" y="354255"/>
                </a:moveTo>
                <a:lnTo>
                  <a:pt x="2250115" y="1062765"/>
                </a:lnTo>
                <a:lnTo>
                  <a:pt x="708510" y="1062765"/>
                </a:lnTo>
                <a:lnTo>
                  <a:pt x="708510" y="1417020"/>
                </a:lnTo>
                <a:lnTo>
                  <a:pt x="0" y="708510"/>
                </a:lnTo>
                <a:lnTo>
                  <a:pt x="708510" y="0"/>
                </a:lnTo>
                <a:lnTo>
                  <a:pt x="708510" y="354255"/>
                </a:lnTo>
                <a:close/>
              </a:path>
            </a:pathLst>
          </a:custGeom>
          <a:solidFill>
            <a:schemeClr val="accent1"/>
          </a:solidFill>
          <a:ln w="25400" cap="flat" cmpd="sng" algn="ctr">
            <a:noFill/>
            <a:prstDash val="solid"/>
          </a:ln>
          <a:effectLst/>
        </p:spPr>
        <p:txBody>
          <a:bodyPr rot="0" spcFirstLastPara="0" vertOverflow="overflow" horzOverflow="overflow" vert="vert270" wrap="square" lIns="0" tIns="243000" rIns="344250" bIns="243000" numCol="1" spcCol="0" rtlCol="0" fromWordArt="0" anchor="ctr" anchorCtr="0" forceAA="0" compatLnSpc="1">
            <a:prstTxWarp prst="textNoShape">
              <a:avLst/>
            </a:prstTxWarp>
            <a:normAutofit/>
          </a:bodyPr>
          <a:lstStyle/>
          <a:p>
            <a:pPr algn="ctr"/>
            <a:r>
              <a:rPr lang="zh-CN" altLang="en-US" sz="1200" b="1" kern="0" dirty="0">
                <a:solidFill>
                  <a:srgbClr val="FFFFFF"/>
                </a:solidFill>
              </a:rPr>
              <a:t>书记员</a:t>
            </a:r>
          </a:p>
        </p:txBody>
      </p:sp>
      <p:sp>
        <p:nvSpPr>
          <p:cNvPr id="50" name="MH_Text_4"/>
          <p:cNvSpPr txBox="1"/>
          <p:nvPr>
            <p:custDataLst>
              <p:tags r:id="rId14"/>
            </p:custDataLst>
          </p:nvPr>
        </p:nvSpPr>
        <p:spPr>
          <a:xfrm>
            <a:off x="5615942" y="3200692"/>
            <a:ext cx="1327110" cy="443407"/>
          </a:xfrm>
          <a:prstGeom prst="rect">
            <a:avLst/>
          </a:prstGeom>
          <a:noFill/>
        </p:spPr>
        <p:txBody>
          <a:bodyPr wrap="square" lIns="0" tIns="0" rIns="0" bIns="0" rtlCol="0" anchor="t" anchorCtr="0">
            <a:normAutofit/>
          </a:bodyPr>
          <a:lstStyle/>
          <a:p>
            <a:pPr lvl="0" algn="r">
              <a:lnSpc>
                <a:spcPct val="130000"/>
              </a:lnSpc>
              <a:defRPr/>
            </a:pPr>
            <a:r>
              <a:rPr lang="zh-CN" altLang="en-US" sz="1200" b="1" kern="0" dirty="0" smtClean="0">
                <a:latin typeface="+mn-ea"/>
              </a:rPr>
              <a:t>樊小帆：稳妥靠山</a:t>
            </a:r>
            <a:endParaRPr lang="en-US" altLang="zh-CN" sz="1200" b="1" kern="0" dirty="0">
              <a:latin typeface="+mn-ea"/>
            </a:endParaRPr>
          </a:p>
        </p:txBody>
      </p:sp>
      <p:sp>
        <p:nvSpPr>
          <p:cNvPr id="51" name="MH_Text_3"/>
          <p:cNvSpPr txBox="1"/>
          <p:nvPr>
            <p:custDataLst>
              <p:tags r:id="rId15"/>
            </p:custDataLst>
          </p:nvPr>
        </p:nvSpPr>
        <p:spPr>
          <a:xfrm>
            <a:off x="2154905" y="3222514"/>
            <a:ext cx="1331076" cy="682893"/>
          </a:xfrm>
          <a:prstGeom prst="rect">
            <a:avLst/>
          </a:prstGeom>
          <a:noFill/>
        </p:spPr>
        <p:txBody>
          <a:bodyPr wrap="square" lIns="0" tIns="0" rIns="0" bIns="0" rtlCol="0" anchor="t" anchorCtr="0">
            <a:normAutofit/>
          </a:bodyPr>
          <a:lstStyle/>
          <a:p>
            <a:pPr lvl="0">
              <a:lnSpc>
                <a:spcPct val="130000"/>
              </a:lnSpc>
              <a:defRPr/>
            </a:pPr>
            <a:r>
              <a:rPr lang="zh-CN" altLang="en-US" sz="1200" b="1" kern="0" dirty="0" smtClean="0">
                <a:latin typeface="+mn-ea"/>
              </a:rPr>
              <a:t>杨进进：达康再现</a:t>
            </a:r>
            <a:endParaRPr lang="en-US" altLang="zh-CN" sz="1200" b="1" kern="0" dirty="0">
              <a:latin typeface="+mn-ea"/>
            </a:endParaRPr>
          </a:p>
        </p:txBody>
      </p:sp>
      <p:sp>
        <p:nvSpPr>
          <p:cNvPr id="52" name="MH_Text_2"/>
          <p:cNvSpPr txBox="1"/>
          <p:nvPr>
            <p:custDataLst>
              <p:tags r:id="rId16"/>
            </p:custDataLst>
          </p:nvPr>
        </p:nvSpPr>
        <p:spPr>
          <a:xfrm>
            <a:off x="5411430" y="1848081"/>
            <a:ext cx="1432807" cy="819015"/>
          </a:xfrm>
          <a:prstGeom prst="rect">
            <a:avLst/>
          </a:prstGeom>
          <a:noFill/>
        </p:spPr>
        <p:txBody>
          <a:bodyPr wrap="square" lIns="0" tIns="0" rIns="0" bIns="0" rtlCol="0" anchor="t" anchorCtr="0">
            <a:normAutofit/>
          </a:bodyPr>
          <a:lstStyle/>
          <a:p>
            <a:pPr lvl="0" algn="r">
              <a:lnSpc>
                <a:spcPct val="130000"/>
              </a:lnSpc>
              <a:defRPr/>
            </a:pPr>
            <a:r>
              <a:rPr lang="zh-CN" altLang="en-US" sz="1200" b="1" kern="0" dirty="0" smtClean="0">
                <a:latin typeface="+mn-ea"/>
              </a:rPr>
              <a:t>杨梦琪：宣传主干</a:t>
            </a:r>
            <a:endParaRPr lang="en-US" altLang="zh-CN" sz="1200" b="1" kern="0" dirty="0">
              <a:latin typeface="+mn-ea"/>
            </a:endParaRPr>
          </a:p>
        </p:txBody>
      </p:sp>
      <p:sp>
        <p:nvSpPr>
          <p:cNvPr id="53" name="MH_Text_1"/>
          <p:cNvSpPr txBox="1"/>
          <p:nvPr>
            <p:custDataLst>
              <p:tags r:id="rId17"/>
            </p:custDataLst>
          </p:nvPr>
        </p:nvSpPr>
        <p:spPr>
          <a:xfrm>
            <a:off x="2284036" y="1864436"/>
            <a:ext cx="1207799" cy="819015"/>
          </a:xfrm>
          <a:prstGeom prst="rect">
            <a:avLst/>
          </a:prstGeom>
          <a:noFill/>
        </p:spPr>
        <p:txBody>
          <a:bodyPr wrap="square" lIns="0" tIns="0" rIns="0" bIns="0" rtlCol="0" anchor="t" anchorCtr="0">
            <a:normAutofit/>
          </a:bodyPr>
          <a:lstStyle/>
          <a:p>
            <a:pPr lvl="0">
              <a:lnSpc>
                <a:spcPct val="130000"/>
              </a:lnSpc>
              <a:defRPr/>
            </a:pPr>
            <a:r>
              <a:rPr lang="zh-CN" altLang="en-US" sz="1200" b="1" kern="0" dirty="0" smtClean="0">
                <a:latin typeface="+mn-ea"/>
              </a:rPr>
              <a:t>高扬：技术达人 </a:t>
            </a:r>
            <a:endParaRPr lang="en-US" altLang="zh-CN" sz="1200" b="1" kern="0" dirty="0">
              <a:latin typeface="+mn-ea"/>
            </a:endParaRPr>
          </a:p>
        </p:txBody>
      </p:sp>
      <p:sp>
        <p:nvSpPr>
          <p:cNvPr id="55" name="文本框 54"/>
          <p:cNvSpPr txBox="1"/>
          <p:nvPr/>
        </p:nvSpPr>
        <p:spPr>
          <a:xfrm>
            <a:off x="299269" y="214455"/>
            <a:ext cx="479017" cy="646331"/>
          </a:xfrm>
          <a:prstGeom prst="rect">
            <a:avLst/>
          </a:prstGeom>
          <a:noFill/>
        </p:spPr>
        <p:txBody>
          <a:bodyPr wrap="square" rtlCol="0">
            <a:spAutoFit/>
          </a:bodyPr>
          <a:lstStyle/>
          <a:p>
            <a:r>
              <a:rPr lang="en-US" altLang="zh-CN" sz="3600" dirty="0">
                <a:solidFill>
                  <a:schemeClr val="bg1"/>
                </a:solidFill>
                <a:latin typeface="AR DELANEY" panose="02000000000000000000" pitchFamily="2" charset="0"/>
              </a:rPr>
              <a:t>1</a:t>
            </a:r>
            <a:endParaRPr lang="zh-CN" altLang="en-US" sz="3600" dirty="0">
              <a:solidFill>
                <a:schemeClr val="bg1"/>
              </a:solidFill>
              <a:latin typeface="AR DELANEY" panose="02000000000000000000" pitchFamily="2" charset="0"/>
            </a:endParaRPr>
          </a:p>
        </p:txBody>
      </p:sp>
      <p:pic>
        <p:nvPicPr>
          <p:cNvPr id="3" name="图片 2"/>
          <p:cNvPicPr>
            <a:picLocks noChangeAspect="1"/>
          </p:cNvPicPr>
          <p:nvPr/>
        </p:nvPicPr>
        <p:blipFill>
          <a:blip r:embed="rId20" cstate="screen">
            <a:extLst>
              <a:ext uri="{28A0092B-C50C-407E-A947-70E740481C1C}">
                <a14:useLocalDpi xmlns:a14="http://schemas.microsoft.com/office/drawing/2010/main"/>
              </a:ext>
            </a:extLst>
          </a:blip>
          <a:stretch>
            <a:fillRect/>
          </a:stretch>
        </p:blipFill>
        <p:spPr>
          <a:xfrm>
            <a:off x="3936492" y="1681734"/>
            <a:ext cx="1271016" cy="1780032"/>
          </a:xfrm>
          <a:prstGeom prst="rect">
            <a:avLst/>
          </a:prstGeom>
        </p:spPr>
      </p:pic>
      <p:pic>
        <p:nvPicPr>
          <p:cNvPr id="5" name="图片 4"/>
          <p:cNvPicPr>
            <a:picLocks noChangeAspect="1"/>
          </p:cNvPicPr>
          <p:nvPr/>
        </p:nvPicPr>
        <p:blipFill>
          <a:blip r:embed="rId21" cstate="screen">
            <a:extLst>
              <a:ext uri="{28A0092B-C50C-407E-A947-70E740481C1C}">
                <a14:useLocalDpi xmlns:a14="http://schemas.microsoft.com/office/drawing/2010/main"/>
              </a:ext>
            </a:extLst>
          </a:blip>
          <a:stretch>
            <a:fillRect/>
          </a:stretch>
        </p:blipFill>
        <p:spPr>
          <a:xfrm>
            <a:off x="920499" y="650048"/>
            <a:ext cx="1105156" cy="1495212"/>
          </a:xfrm>
          <a:prstGeom prst="rect">
            <a:avLst/>
          </a:prstGeom>
        </p:spPr>
      </p:pic>
      <p:pic>
        <p:nvPicPr>
          <p:cNvPr id="6" name="图片 5"/>
          <p:cNvPicPr>
            <a:picLocks noChangeAspect="1"/>
          </p:cNvPicPr>
          <p:nvPr/>
        </p:nvPicPr>
        <p:blipFill>
          <a:blip r:embed="rId22" cstate="screen">
            <a:extLst>
              <a:ext uri="{28A0092B-C50C-407E-A947-70E740481C1C}">
                <a14:useLocalDpi xmlns:a14="http://schemas.microsoft.com/office/drawing/2010/main"/>
              </a:ext>
            </a:extLst>
          </a:blip>
          <a:stretch>
            <a:fillRect/>
          </a:stretch>
        </p:blipFill>
        <p:spPr>
          <a:xfrm>
            <a:off x="7252672" y="510759"/>
            <a:ext cx="1225876" cy="1634501"/>
          </a:xfrm>
          <a:prstGeom prst="rect">
            <a:avLst/>
          </a:prstGeom>
        </p:spPr>
      </p:pic>
      <p:pic>
        <p:nvPicPr>
          <p:cNvPr id="7" name="图片 6"/>
          <p:cNvPicPr>
            <a:picLocks noChangeAspect="1"/>
          </p:cNvPicPr>
          <p:nvPr/>
        </p:nvPicPr>
        <p:blipFill>
          <a:blip r:embed="rId23" cstate="screen">
            <a:extLst>
              <a:ext uri="{28A0092B-C50C-407E-A947-70E740481C1C}">
                <a14:useLocalDpi xmlns:a14="http://schemas.microsoft.com/office/drawing/2010/main"/>
              </a:ext>
            </a:extLst>
          </a:blip>
          <a:stretch>
            <a:fillRect/>
          </a:stretch>
        </p:blipFill>
        <p:spPr>
          <a:xfrm>
            <a:off x="920499" y="3297849"/>
            <a:ext cx="1127141" cy="1437664"/>
          </a:xfrm>
          <a:prstGeom prst="rect">
            <a:avLst/>
          </a:prstGeom>
        </p:spPr>
      </p:pic>
      <p:pic>
        <p:nvPicPr>
          <p:cNvPr id="8" name="图片 7"/>
          <p:cNvPicPr>
            <a:picLocks noChangeAspect="1"/>
          </p:cNvPicPr>
          <p:nvPr/>
        </p:nvPicPr>
        <p:blipFill>
          <a:blip r:embed="rId24">
            <a:extLst>
              <a:ext uri="{28A0092B-C50C-407E-A947-70E740481C1C}">
                <a14:useLocalDpi xmlns:a14="http://schemas.microsoft.com/office/drawing/2010/main"/>
              </a:ext>
            </a:extLst>
          </a:blip>
          <a:stretch>
            <a:fillRect/>
          </a:stretch>
        </p:blipFill>
        <p:spPr>
          <a:xfrm>
            <a:off x="7252672" y="3056188"/>
            <a:ext cx="1281619" cy="1657350"/>
          </a:xfrm>
          <a:prstGeom prst="rect">
            <a:avLst/>
          </a:prstGeom>
        </p:spPr>
      </p:pic>
    </p:spTree>
    <p:extLst>
      <p:ext uri="{BB962C8B-B14F-4D97-AF65-F5344CB8AC3E}">
        <p14:creationId xmlns:p14="http://schemas.microsoft.com/office/powerpoint/2010/main" val="1733601409"/>
      </p:ext>
    </p:extLst>
  </p:cSld>
  <p:clrMapOvr>
    <a:masterClrMapping/>
  </p:clrMapOvr>
  <p:transition spd="slow" advClick="0" advTm="4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grpId="0" nodeType="withEffect">
                                  <p:stCondLst>
                                    <p:cond delay="0"/>
                                  </p:stCondLst>
                                  <p:childTnLst>
                                    <p:set>
                                      <p:cBhvr>
                                        <p:cTn id="6" dur="1" fill="hold">
                                          <p:stCondLst>
                                            <p:cond delay="0"/>
                                          </p:stCondLst>
                                        </p:cTn>
                                        <p:tgtEl>
                                          <p:spTgt spid="39"/>
                                        </p:tgtEl>
                                        <p:attrNameLst>
                                          <p:attrName>style.visibility</p:attrName>
                                        </p:attrNameLst>
                                      </p:cBhvr>
                                      <p:to>
                                        <p:strVal val="visible"/>
                                      </p:to>
                                    </p:set>
                                    <p:anim calcmode="lin" valueType="num">
                                      <p:cBhvr>
                                        <p:cTn id="7" dur="1000" fill="hold"/>
                                        <p:tgtEl>
                                          <p:spTgt spid="39"/>
                                        </p:tgtEl>
                                        <p:attrNameLst>
                                          <p:attrName>ppt_w</p:attrName>
                                        </p:attrNameLst>
                                      </p:cBhvr>
                                      <p:tavLst>
                                        <p:tav tm="0">
                                          <p:val>
                                            <p:strVal val="#ppt_w+.3"/>
                                          </p:val>
                                        </p:tav>
                                        <p:tav tm="100000">
                                          <p:val>
                                            <p:strVal val="#ppt_w"/>
                                          </p:val>
                                        </p:tav>
                                      </p:tavLst>
                                    </p:anim>
                                    <p:anim calcmode="lin" valueType="num">
                                      <p:cBhvr>
                                        <p:cTn id="8" dur="1000" fill="hold"/>
                                        <p:tgtEl>
                                          <p:spTgt spid="39"/>
                                        </p:tgtEl>
                                        <p:attrNameLst>
                                          <p:attrName>ppt_h</p:attrName>
                                        </p:attrNameLst>
                                      </p:cBhvr>
                                      <p:tavLst>
                                        <p:tav tm="0">
                                          <p:val>
                                            <p:strVal val="#ppt_h"/>
                                          </p:val>
                                        </p:tav>
                                        <p:tav tm="100000">
                                          <p:val>
                                            <p:strVal val="#ppt_h"/>
                                          </p:val>
                                        </p:tav>
                                      </p:tavLst>
                                    </p:anim>
                                    <p:animEffect transition="in" filter="fade">
                                      <p:cBhvr>
                                        <p:cTn id="9" dur="1000"/>
                                        <p:tgtEl>
                                          <p:spTgt spid="39"/>
                                        </p:tgtEl>
                                      </p:cBhvr>
                                    </p:animEffect>
                                  </p:childTnLst>
                                </p:cTn>
                              </p:par>
                            </p:childTnLst>
                          </p:cTn>
                        </p:par>
                        <p:par>
                          <p:cTn id="10" fill="hold">
                            <p:stCondLst>
                              <p:cond delay="1000"/>
                            </p:stCondLst>
                            <p:childTnLst>
                              <p:par>
                                <p:cTn id="11" presetID="2" presetClass="entr" presetSubtype="9" fill="hold" grpId="0" nodeType="afterEffect">
                                  <p:stCondLst>
                                    <p:cond delay="0"/>
                                  </p:stCondLst>
                                  <p:childTnLst>
                                    <p:set>
                                      <p:cBhvr>
                                        <p:cTn id="12" dur="1" fill="hold">
                                          <p:stCondLst>
                                            <p:cond delay="0"/>
                                          </p:stCondLst>
                                        </p:cTn>
                                        <p:tgtEl>
                                          <p:spTgt spid="38"/>
                                        </p:tgtEl>
                                        <p:attrNameLst>
                                          <p:attrName>style.visibility</p:attrName>
                                        </p:attrNameLst>
                                      </p:cBhvr>
                                      <p:to>
                                        <p:strVal val="visible"/>
                                      </p:to>
                                    </p:set>
                                    <p:anim calcmode="lin" valueType="num">
                                      <p:cBhvr additive="base">
                                        <p:cTn id="13" dur="500" fill="hold"/>
                                        <p:tgtEl>
                                          <p:spTgt spid="38"/>
                                        </p:tgtEl>
                                        <p:attrNameLst>
                                          <p:attrName>ppt_x</p:attrName>
                                        </p:attrNameLst>
                                      </p:cBhvr>
                                      <p:tavLst>
                                        <p:tav tm="0">
                                          <p:val>
                                            <p:strVal val="0-#ppt_w/2"/>
                                          </p:val>
                                        </p:tav>
                                        <p:tav tm="100000">
                                          <p:val>
                                            <p:strVal val="#ppt_x"/>
                                          </p:val>
                                        </p:tav>
                                      </p:tavLst>
                                    </p:anim>
                                    <p:anim calcmode="lin" valueType="num">
                                      <p:cBhvr additive="base">
                                        <p:cTn id="14" dur="500" fill="hold"/>
                                        <p:tgtEl>
                                          <p:spTgt spid="38"/>
                                        </p:tgtEl>
                                        <p:attrNameLst>
                                          <p:attrName>ppt_y</p:attrName>
                                        </p:attrNameLst>
                                      </p:cBhvr>
                                      <p:tavLst>
                                        <p:tav tm="0">
                                          <p:val>
                                            <p:strVal val="0-#ppt_h/2"/>
                                          </p:val>
                                        </p:tav>
                                        <p:tav tm="100000">
                                          <p:val>
                                            <p:strVal val="#ppt_y"/>
                                          </p:val>
                                        </p:tav>
                                      </p:tavLst>
                                    </p:anim>
                                  </p:childTnLst>
                                </p:cTn>
                              </p:par>
                              <p:par>
                                <p:cTn id="15" presetID="2" presetClass="entr" presetSubtype="3" fill="hold" grpId="0" nodeType="withEffect">
                                  <p:stCondLst>
                                    <p:cond delay="0"/>
                                  </p:stCondLst>
                                  <p:childTnLst>
                                    <p:set>
                                      <p:cBhvr>
                                        <p:cTn id="16" dur="1" fill="hold">
                                          <p:stCondLst>
                                            <p:cond delay="0"/>
                                          </p:stCondLst>
                                        </p:cTn>
                                        <p:tgtEl>
                                          <p:spTgt spid="37"/>
                                        </p:tgtEl>
                                        <p:attrNameLst>
                                          <p:attrName>style.visibility</p:attrName>
                                        </p:attrNameLst>
                                      </p:cBhvr>
                                      <p:to>
                                        <p:strVal val="visible"/>
                                      </p:to>
                                    </p:set>
                                    <p:anim calcmode="lin" valueType="num">
                                      <p:cBhvr additive="base">
                                        <p:cTn id="17" dur="500" fill="hold"/>
                                        <p:tgtEl>
                                          <p:spTgt spid="37"/>
                                        </p:tgtEl>
                                        <p:attrNameLst>
                                          <p:attrName>ppt_x</p:attrName>
                                        </p:attrNameLst>
                                      </p:cBhvr>
                                      <p:tavLst>
                                        <p:tav tm="0">
                                          <p:val>
                                            <p:strVal val="1+#ppt_w/2"/>
                                          </p:val>
                                        </p:tav>
                                        <p:tav tm="100000">
                                          <p:val>
                                            <p:strVal val="#ppt_x"/>
                                          </p:val>
                                        </p:tav>
                                      </p:tavLst>
                                    </p:anim>
                                    <p:anim calcmode="lin" valueType="num">
                                      <p:cBhvr additive="base">
                                        <p:cTn id="18" dur="500" fill="hold"/>
                                        <p:tgtEl>
                                          <p:spTgt spid="37"/>
                                        </p:tgtEl>
                                        <p:attrNameLst>
                                          <p:attrName>ppt_y</p:attrName>
                                        </p:attrNameLst>
                                      </p:cBhvr>
                                      <p:tavLst>
                                        <p:tav tm="0">
                                          <p:val>
                                            <p:strVal val="0-#ppt_h/2"/>
                                          </p:val>
                                        </p:tav>
                                        <p:tav tm="100000">
                                          <p:val>
                                            <p:strVal val="#ppt_y"/>
                                          </p:val>
                                        </p:tav>
                                      </p:tavLst>
                                    </p:anim>
                                  </p:childTnLst>
                                </p:cTn>
                              </p:par>
                              <p:par>
                                <p:cTn id="19" presetID="2" presetClass="entr" presetSubtype="12" fill="hold" grpId="0" nodeType="withEffect">
                                  <p:stCondLst>
                                    <p:cond delay="0"/>
                                  </p:stCondLst>
                                  <p:childTnLst>
                                    <p:set>
                                      <p:cBhvr>
                                        <p:cTn id="20" dur="1" fill="hold">
                                          <p:stCondLst>
                                            <p:cond delay="0"/>
                                          </p:stCondLst>
                                        </p:cTn>
                                        <p:tgtEl>
                                          <p:spTgt spid="49"/>
                                        </p:tgtEl>
                                        <p:attrNameLst>
                                          <p:attrName>style.visibility</p:attrName>
                                        </p:attrNameLst>
                                      </p:cBhvr>
                                      <p:to>
                                        <p:strVal val="visible"/>
                                      </p:to>
                                    </p:set>
                                    <p:anim calcmode="lin" valueType="num">
                                      <p:cBhvr additive="base">
                                        <p:cTn id="21" dur="500" fill="hold"/>
                                        <p:tgtEl>
                                          <p:spTgt spid="49"/>
                                        </p:tgtEl>
                                        <p:attrNameLst>
                                          <p:attrName>ppt_x</p:attrName>
                                        </p:attrNameLst>
                                      </p:cBhvr>
                                      <p:tavLst>
                                        <p:tav tm="0">
                                          <p:val>
                                            <p:strVal val="0-#ppt_w/2"/>
                                          </p:val>
                                        </p:tav>
                                        <p:tav tm="100000">
                                          <p:val>
                                            <p:strVal val="#ppt_x"/>
                                          </p:val>
                                        </p:tav>
                                      </p:tavLst>
                                    </p:anim>
                                    <p:anim calcmode="lin" valueType="num">
                                      <p:cBhvr additive="base">
                                        <p:cTn id="22" dur="500" fill="hold"/>
                                        <p:tgtEl>
                                          <p:spTgt spid="49"/>
                                        </p:tgtEl>
                                        <p:attrNameLst>
                                          <p:attrName>ppt_y</p:attrName>
                                        </p:attrNameLst>
                                      </p:cBhvr>
                                      <p:tavLst>
                                        <p:tav tm="0">
                                          <p:val>
                                            <p:strVal val="1+#ppt_h/2"/>
                                          </p:val>
                                        </p:tav>
                                        <p:tav tm="100000">
                                          <p:val>
                                            <p:strVal val="#ppt_y"/>
                                          </p:val>
                                        </p:tav>
                                      </p:tavLst>
                                    </p:anim>
                                  </p:childTnLst>
                                </p:cTn>
                              </p:par>
                              <p:par>
                                <p:cTn id="23" presetID="2" presetClass="entr" presetSubtype="6" fill="hold" grpId="0" nodeType="withEffect">
                                  <p:stCondLst>
                                    <p:cond delay="0"/>
                                  </p:stCondLst>
                                  <p:childTnLst>
                                    <p:set>
                                      <p:cBhvr>
                                        <p:cTn id="24" dur="1" fill="hold">
                                          <p:stCondLst>
                                            <p:cond delay="0"/>
                                          </p:stCondLst>
                                        </p:cTn>
                                        <p:tgtEl>
                                          <p:spTgt spid="48"/>
                                        </p:tgtEl>
                                        <p:attrNameLst>
                                          <p:attrName>style.visibility</p:attrName>
                                        </p:attrNameLst>
                                      </p:cBhvr>
                                      <p:to>
                                        <p:strVal val="visible"/>
                                      </p:to>
                                    </p:set>
                                    <p:anim calcmode="lin" valueType="num">
                                      <p:cBhvr additive="base">
                                        <p:cTn id="25" dur="500" fill="hold"/>
                                        <p:tgtEl>
                                          <p:spTgt spid="48"/>
                                        </p:tgtEl>
                                        <p:attrNameLst>
                                          <p:attrName>ppt_x</p:attrName>
                                        </p:attrNameLst>
                                      </p:cBhvr>
                                      <p:tavLst>
                                        <p:tav tm="0">
                                          <p:val>
                                            <p:strVal val="1+#ppt_w/2"/>
                                          </p:val>
                                        </p:tav>
                                        <p:tav tm="100000">
                                          <p:val>
                                            <p:strVal val="#ppt_x"/>
                                          </p:val>
                                        </p:tav>
                                      </p:tavLst>
                                    </p:anim>
                                    <p:anim calcmode="lin" valueType="num">
                                      <p:cBhvr additive="base">
                                        <p:cTn id="26" dur="500" fill="hold"/>
                                        <p:tgtEl>
                                          <p:spTgt spid="48"/>
                                        </p:tgtEl>
                                        <p:attrNameLst>
                                          <p:attrName>ppt_y</p:attrName>
                                        </p:attrNameLst>
                                      </p:cBhvr>
                                      <p:tavLst>
                                        <p:tav tm="0">
                                          <p:val>
                                            <p:strVal val="1+#ppt_h/2"/>
                                          </p:val>
                                        </p:tav>
                                        <p:tav tm="100000">
                                          <p:val>
                                            <p:strVal val="#ppt_y"/>
                                          </p:val>
                                        </p:tav>
                                      </p:tavLst>
                                    </p:anim>
                                  </p:childTnLst>
                                </p:cTn>
                              </p:par>
                            </p:childTnLst>
                          </p:cTn>
                        </p:par>
                        <p:par>
                          <p:cTn id="27" fill="hold">
                            <p:stCondLst>
                              <p:cond delay="1500"/>
                            </p:stCondLst>
                            <p:childTnLst>
                              <p:par>
                                <p:cTn id="28" presetID="22" presetClass="entr" presetSubtype="1" fill="hold" grpId="0" nodeType="afterEffect">
                                  <p:stCondLst>
                                    <p:cond delay="0"/>
                                  </p:stCondLst>
                                  <p:childTnLst>
                                    <p:set>
                                      <p:cBhvr>
                                        <p:cTn id="29" dur="1" fill="hold">
                                          <p:stCondLst>
                                            <p:cond delay="0"/>
                                          </p:stCondLst>
                                        </p:cTn>
                                        <p:tgtEl>
                                          <p:spTgt spid="31"/>
                                        </p:tgtEl>
                                        <p:attrNameLst>
                                          <p:attrName>style.visibility</p:attrName>
                                        </p:attrNameLst>
                                      </p:cBhvr>
                                      <p:to>
                                        <p:strVal val="visible"/>
                                      </p:to>
                                    </p:set>
                                    <p:animEffect transition="in" filter="wipe(up)">
                                      <p:cBhvr>
                                        <p:cTn id="30" dur="500"/>
                                        <p:tgtEl>
                                          <p:spTgt spid="31"/>
                                        </p:tgtEl>
                                      </p:cBhvr>
                                    </p:animEffect>
                                  </p:childTnLst>
                                </p:cTn>
                              </p:par>
                              <p:par>
                                <p:cTn id="31" presetID="22" presetClass="entr" presetSubtype="1" fill="hold" grpId="0" nodeType="withEffect">
                                  <p:stCondLst>
                                    <p:cond delay="0"/>
                                  </p:stCondLst>
                                  <p:childTnLst>
                                    <p:set>
                                      <p:cBhvr>
                                        <p:cTn id="32" dur="1" fill="hold">
                                          <p:stCondLst>
                                            <p:cond delay="0"/>
                                          </p:stCondLst>
                                        </p:cTn>
                                        <p:tgtEl>
                                          <p:spTgt spid="29"/>
                                        </p:tgtEl>
                                        <p:attrNameLst>
                                          <p:attrName>style.visibility</p:attrName>
                                        </p:attrNameLst>
                                      </p:cBhvr>
                                      <p:to>
                                        <p:strVal val="visible"/>
                                      </p:to>
                                    </p:set>
                                    <p:animEffect transition="in" filter="wipe(up)">
                                      <p:cBhvr>
                                        <p:cTn id="33" dur="500"/>
                                        <p:tgtEl>
                                          <p:spTgt spid="29"/>
                                        </p:tgtEl>
                                      </p:cBhvr>
                                    </p:animEffect>
                                  </p:childTnLst>
                                </p:cTn>
                              </p:par>
                              <p:par>
                                <p:cTn id="34" presetID="22" presetClass="entr" presetSubtype="4" fill="hold" grpId="0" nodeType="withEffect">
                                  <p:stCondLst>
                                    <p:cond delay="0"/>
                                  </p:stCondLst>
                                  <p:childTnLst>
                                    <p:set>
                                      <p:cBhvr>
                                        <p:cTn id="35" dur="1" fill="hold">
                                          <p:stCondLst>
                                            <p:cond delay="0"/>
                                          </p:stCondLst>
                                        </p:cTn>
                                        <p:tgtEl>
                                          <p:spTgt spid="32"/>
                                        </p:tgtEl>
                                        <p:attrNameLst>
                                          <p:attrName>style.visibility</p:attrName>
                                        </p:attrNameLst>
                                      </p:cBhvr>
                                      <p:to>
                                        <p:strVal val="visible"/>
                                      </p:to>
                                    </p:set>
                                    <p:animEffect transition="in" filter="wipe(down)">
                                      <p:cBhvr>
                                        <p:cTn id="36" dur="500"/>
                                        <p:tgtEl>
                                          <p:spTgt spid="32"/>
                                        </p:tgtEl>
                                      </p:cBhvr>
                                    </p:animEffect>
                                  </p:childTnLst>
                                </p:cTn>
                              </p:par>
                              <p:par>
                                <p:cTn id="37" presetID="22" presetClass="entr" presetSubtype="4" fill="hold" grpId="0" nodeType="withEffect">
                                  <p:stCondLst>
                                    <p:cond delay="0"/>
                                  </p:stCondLst>
                                  <p:childTnLst>
                                    <p:set>
                                      <p:cBhvr>
                                        <p:cTn id="38" dur="1" fill="hold">
                                          <p:stCondLst>
                                            <p:cond delay="0"/>
                                          </p:stCondLst>
                                        </p:cTn>
                                        <p:tgtEl>
                                          <p:spTgt spid="30"/>
                                        </p:tgtEl>
                                        <p:attrNameLst>
                                          <p:attrName>style.visibility</p:attrName>
                                        </p:attrNameLst>
                                      </p:cBhvr>
                                      <p:to>
                                        <p:strVal val="visible"/>
                                      </p:to>
                                    </p:set>
                                    <p:animEffect transition="in" filter="wipe(down)">
                                      <p:cBhvr>
                                        <p:cTn id="39" dur="500"/>
                                        <p:tgtEl>
                                          <p:spTgt spid="30"/>
                                        </p:tgtEl>
                                      </p:cBhvr>
                                    </p:animEffect>
                                  </p:childTnLst>
                                </p:cTn>
                              </p:par>
                            </p:childTnLst>
                          </p:cTn>
                        </p:par>
                        <p:par>
                          <p:cTn id="40" fill="hold">
                            <p:stCondLst>
                              <p:cond delay="2000"/>
                            </p:stCondLst>
                            <p:childTnLst>
                              <p:par>
                                <p:cTn id="41" presetID="22" presetClass="entr" presetSubtype="2" fill="hold" nodeType="afterEffect">
                                  <p:stCondLst>
                                    <p:cond delay="0"/>
                                  </p:stCondLst>
                                  <p:childTnLst>
                                    <p:set>
                                      <p:cBhvr>
                                        <p:cTn id="42" dur="1" fill="hold">
                                          <p:stCondLst>
                                            <p:cond delay="0"/>
                                          </p:stCondLst>
                                        </p:cTn>
                                        <p:tgtEl>
                                          <p:spTgt spid="45"/>
                                        </p:tgtEl>
                                        <p:attrNameLst>
                                          <p:attrName>style.visibility</p:attrName>
                                        </p:attrNameLst>
                                      </p:cBhvr>
                                      <p:to>
                                        <p:strVal val="visible"/>
                                      </p:to>
                                    </p:set>
                                    <p:animEffect transition="in" filter="wipe(right)">
                                      <p:cBhvr>
                                        <p:cTn id="43" dur="500"/>
                                        <p:tgtEl>
                                          <p:spTgt spid="45"/>
                                        </p:tgtEl>
                                      </p:cBhvr>
                                    </p:animEffect>
                                  </p:childTnLst>
                                </p:cTn>
                              </p:par>
                              <p:par>
                                <p:cTn id="44" presetID="22" presetClass="entr" presetSubtype="2" fill="hold" nodeType="withEffect">
                                  <p:stCondLst>
                                    <p:cond delay="0"/>
                                  </p:stCondLst>
                                  <p:childTnLst>
                                    <p:set>
                                      <p:cBhvr>
                                        <p:cTn id="45" dur="1" fill="hold">
                                          <p:stCondLst>
                                            <p:cond delay="0"/>
                                          </p:stCondLst>
                                        </p:cTn>
                                        <p:tgtEl>
                                          <p:spTgt spid="47"/>
                                        </p:tgtEl>
                                        <p:attrNameLst>
                                          <p:attrName>style.visibility</p:attrName>
                                        </p:attrNameLst>
                                      </p:cBhvr>
                                      <p:to>
                                        <p:strVal val="visible"/>
                                      </p:to>
                                    </p:set>
                                    <p:animEffect transition="in" filter="wipe(right)">
                                      <p:cBhvr>
                                        <p:cTn id="46" dur="500"/>
                                        <p:tgtEl>
                                          <p:spTgt spid="47"/>
                                        </p:tgtEl>
                                      </p:cBhvr>
                                    </p:animEffect>
                                  </p:childTnLst>
                                </p:cTn>
                              </p:par>
                              <p:par>
                                <p:cTn id="47" presetID="22" presetClass="entr" presetSubtype="8" fill="hold" nodeType="withEffect">
                                  <p:stCondLst>
                                    <p:cond delay="0"/>
                                  </p:stCondLst>
                                  <p:childTnLst>
                                    <p:set>
                                      <p:cBhvr>
                                        <p:cTn id="48" dur="1" fill="hold">
                                          <p:stCondLst>
                                            <p:cond delay="0"/>
                                          </p:stCondLst>
                                        </p:cTn>
                                        <p:tgtEl>
                                          <p:spTgt spid="44"/>
                                        </p:tgtEl>
                                        <p:attrNameLst>
                                          <p:attrName>style.visibility</p:attrName>
                                        </p:attrNameLst>
                                      </p:cBhvr>
                                      <p:to>
                                        <p:strVal val="visible"/>
                                      </p:to>
                                    </p:set>
                                    <p:animEffect transition="in" filter="wipe(left)">
                                      <p:cBhvr>
                                        <p:cTn id="49" dur="500"/>
                                        <p:tgtEl>
                                          <p:spTgt spid="44"/>
                                        </p:tgtEl>
                                      </p:cBhvr>
                                    </p:animEffect>
                                  </p:childTnLst>
                                </p:cTn>
                              </p:par>
                              <p:par>
                                <p:cTn id="50" presetID="22" presetClass="entr" presetSubtype="8" fill="hold" nodeType="withEffect">
                                  <p:stCondLst>
                                    <p:cond delay="0"/>
                                  </p:stCondLst>
                                  <p:childTnLst>
                                    <p:set>
                                      <p:cBhvr>
                                        <p:cTn id="51" dur="1" fill="hold">
                                          <p:stCondLst>
                                            <p:cond delay="0"/>
                                          </p:stCondLst>
                                        </p:cTn>
                                        <p:tgtEl>
                                          <p:spTgt spid="46"/>
                                        </p:tgtEl>
                                        <p:attrNameLst>
                                          <p:attrName>style.visibility</p:attrName>
                                        </p:attrNameLst>
                                      </p:cBhvr>
                                      <p:to>
                                        <p:strVal val="visible"/>
                                      </p:to>
                                    </p:set>
                                    <p:animEffect transition="in" filter="wipe(left)">
                                      <p:cBhvr>
                                        <p:cTn id="52" dur="500"/>
                                        <p:tgtEl>
                                          <p:spTgt spid="46"/>
                                        </p:tgtEl>
                                      </p:cBhvr>
                                    </p:animEffect>
                                  </p:childTnLst>
                                </p:cTn>
                              </p:par>
                            </p:childTnLst>
                          </p:cTn>
                        </p:par>
                        <p:par>
                          <p:cTn id="53" fill="hold">
                            <p:stCondLst>
                              <p:cond delay="2500"/>
                            </p:stCondLst>
                            <p:childTnLst>
                              <p:par>
                                <p:cTn id="54" presetID="17" presetClass="entr" presetSubtype="10" fill="hold" grpId="0" nodeType="afterEffect">
                                  <p:stCondLst>
                                    <p:cond delay="0"/>
                                  </p:stCondLst>
                                  <p:childTnLst>
                                    <p:set>
                                      <p:cBhvr>
                                        <p:cTn id="55" dur="1" fill="hold">
                                          <p:stCondLst>
                                            <p:cond delay="0"/>
                                          </p:stCondLst>
                                        </p:cTn>
                                        <p:tgtEl>
                                          <p:spTgt spid="53"/>
                                        </p:tgtEl>
                                        <p:attrNameLst>
                                          <p:attrName>style.visibility</p:attrName>
                                        </p:attrNameLst>
                                      </p:cBhvr>
                                      <p:to>
                                        <p:strVal val="visible"/>
                                      </p:to>
                                    </p:set>
                                    <p:anim calcmode="lin" valueType="num">
                                      <p:cBhvr>
                                        <p:cTn id="56" dur="500" fill="hold"/>
                                        <p:tgtEl>
                                          <p:spTgt spid="53"/>
                                        </p:tgtEl>
                                        <p:attrNameLst>
                                          <p:attrName>ppt_w</p:attrName>
                                        </p:attrNameLst>
                                      </p:cBhvr>
                                      <p:tavLst>
                                        <p:tav tm="0">
                                          <p:val>
                                            <p:fltVal val="0"/>
                                          </p:val>
                                        </p:tav>
                                        <p:tav tm="100000">
                                          <p:val>
                                            <p:strVal val="#ppt_w"/>
                                          </p:val>
                                        </p:tav>
                                      </p:tavLst>
                                    </p:anim>
                                    <p:anim calcmode="lin" valueType="num">
                                      <p:cBhvr>
                                        <p:cTn id="57" dur="500" fill="hold"/>
                                        <p:tgtEl>
                                          <p:spTgt spid="53"/>
                                        </p:tgtEl>
                                        <p:attrNameLst>
                                          <p:attrName>ppt_h</p:attrName>
                                        </p:attrNameLst>
                                      </p:cBhvr>
                                      <p:tavLst>
                                        <p:tav tm="0">
                                          <p:val>
                                            <p:strVal val="#ppt_h"/>
                                          </p:val>
                                        </p:tav>
                                        <p:tav tm="100000">
                                          <p:val>
                                            <p:strVal val="#ppt_h"/>
                                          </p:val>
                                        </p:tav>
                                      </p:tavLst>
                                    </p:anim>
                                  </p:childTnLst>
                                </p:cTn>
                              </p:par>
                              <p:par>
                                <p:cTn id="58" presetID="17" presetClass="entr" presetSubtype="10" fill="hold" grpId="0" nodeType="withEffect">
                                  <p:stCondLst>
                                    <p:cond delay="0"/>
                                  </p:stCondLst>
                                  <p:childTnLst>
                                    <p:set>
                                      <p:cBhvr>
                                        <p:cTn id="59" dur="1" fill="hold">
                                          <p:stCondLst>
                                            <p:cond delay="0"/>
                                          </p:stCondLst>
                                        </p:cTn>
                                        <p:tgtEl>
                                          <p:spTgt spid="52"/>
                                        </p:tgtEl>
                                        <p:attrNameLst>
                                          <p:attrName>style.visibility</p:attrName>
                                        </p:attrNameLst>
                                      </p:cBhvr>
                                      <p:to>
                                        <p:strVal val="visible"/>
                                      </p:to>
                                    </p:set>
                                    <p:anim calcmode="lin" valueType="num">
                                      <p:cBhvr>
                                        <p:cTn id="60" dur="500" fill="hold"/>
                                        <p:tgtEl>
                                          <p:spTgt spid="52"/>
                                        </p:tgtEl>
                                        <p:attrNameLst>
                                          <p:attrName>ppt_w</p:attrName>
                                        </p:attrNameLst>
                                      </p:cBhvr>
                                      <p:tavLst>
                                        <p:tav tm="0">
                                          <p:val>
                                            <p:fltVal val="0"/>
                                          </p:val>
                                        </p:tav>
                                        <p:tav tm="100000">
                                          <p:val>
                                            <p:strVal val="#ppt_w"/>
                                          </p:val>
                                        </p:tav>
                                      </p:tavLst>
                                    </p:anim>
                                    <p:anim calcmode="lin" valueType="num">
                                      <p:cBhvr>
                                        <p:cTn id="61" dur="500" fill="hold"/>
                                        <p:tgtEl>
                                          <p:spTgt spid="52"/>
                                        </p:tgtEl>
                                        <p:attrNameLst>
                                          <p:attrName>ppt_h</p:attrName>
                                        </p:attrNameLst>
                                      </p:cBhvr>
                                      <p:tavLst>
                                        <p:tav tm="0">
                                          <p:val>
                                            <p:strVal val="#ppt_h"/>
                                          </p:val>
                                        </p:tav>
                                        <p:tav tm="100000">
                                          <p:val>
                                            <p:strVal val="#ppt_h"/>
                                          </p:val>
                                        </p:tav>
                                      </p:tavLst>
                                    </p:anim>
                                  </p:childTnLst>
                                </p:cTn>
                              </p:par>
                              <p:par>
                                <p:cTn id="62" presetID="17" presetClass="entr" presetSubtype="10" fill="hold" grpId="0" nodeType="withEffect">
                                  <p:stCondLst>
                                    <p:cond delay="0"/>
                                  </p:stCondLst>
                                  <p:childTnLst>
                                    <p:set>
                                      <p:cBhvr>
                                        <p:cTn id="63" dur="1" fill="hold">
                                          <p:stCondLst>
                                            <p:cond delay="0"/>
                                          </p:stCondLst>
                                        </p:cTn>
                                        <p:tgtEl>
                                          <p:spTgt spid="51"/>
                                        </p:tgtEl>
                                        <p:attrNameLst>
                                          <p:attrName>style.visibility</p:attrName>
                                        </p:attrNameLst>
                                      </p:cBhvr>
                                      <p:to>
                                        <p:strVal val="visible"/>
                                      </p:to>
                                    </p:set>
                                    <p:anim calcmode="lin" valueType="num">
                                      <p:cBhvr>
                                        <p:cTn id="64" dur="500" fill="hold"/>
                                        <p:tgtEl>
                                          <p:spTgt spid="51"/>
                                        </p:tgtEl>
                                        <p:attrNameLst>
                                          <p:attrName>ppt_w</p:attrName>
                                        </p:attrNameLst>
                                      </p:cBhvr>
                                      <p:tavLst>
                                        <p:tav tm="0">
                                          <p:val>
                                            <p:fltVal val="0"/>
                                          </p:val>
                                        </p:tav>
                                        <p:tav tm="100000">
                                          <p:val>
                                            <p:strVal val="#ppt_w"/>
                                          </p:val>
                                        </p:tav>
                                      </p:tavLst>
                                    </p:anim>
                                    <p:anim calcmode="lin" valueType="num">
                                      <p:cBhvr>
                                        <p:cTn id="65" dur="500" fill="hold"/>
                                        <p:tgtEl>
                                          <p:spTgt spid="51"/>
                                        </p:tgtEl>
                                        <p:attrNameLst>
                                          <p:attrName>ppt_h</p:attrName>
                                        </p:attrNameLst>
                                      </p:cBhvr>
                                      <p:tavLst>
                                        <p:tav tm="0">
                                          <p:val>
                                            <p:strVal val="#ppt_h"/>
                                          </p:val>
                                        </p:tav>
                                        <p:tav tm="100000">
                                          <p:val>
                                            <p:strVal val="#ppt_h"/>
                                          </p:val>
                                        </p:tav>
                                      </p:tavLst>
                                    </p:anim>
                                  </p:childTnLst>
                                </p:cTn>
                              </p:par>
                              <p:par>
                                <p:cTn id="66" presetID="17" presetClass="entr" presetSubtype="10" fill="hold" grpId="0" nodeType="withEffect">
                                  <p:stCondLst>
                                    <p:cond delay="0"/>
                                  </p:stCondLst>
                                  <p:childTnLst>
                                    <p:set>
                                      <p:cBhvr>
                                        <p:cTn id="67" dur="1" fill="hold">
                                          <p:stCondLst>
                                            <p:cond delay="0"/>
                                          </p:stCondLst>
                                        </p:cTn>
                                        <p:tgtEl>
                                          <p:spTgt spid="50"/>
                                        </p:tgtEl>
                                        <p:attrNameLst>
                                          <p:attrName>style.visibility</p:attrName>
                                        </p:attrNameLst>
                                      </p:cBhvr>
                                      <p:to>
                                        <p:strVal val="visible"/>
                                      </p:to>
                                    </p:set>
                                    <p:anim calcmode="lin" valueType="num">
                                      <p:cBhvr>
                                        <p:cTn id="68" dur="500" fill="hold"/>
                                        <p:tgtEl>
                                          <p:spTgt spid="50"/>
                                        </p:tgtEl>
                                        <p:attrNameLst>
                                          <p:attrName>ppt_w</p:attrName>
                                        </p:attrNameLst>
                                      </p:cBhvr>
                                      <p:tavLst>
                                        <p:tav tm="0">
                                          <p:val>
                                            <p:fltVal val="0"/>
                                          </p:val>
                                        </p:tav>
                                        <p:tav tm="100000">
                                          <p:val>
                                            <p:strVal val="#ppt_w"/>
                                          </p:val>
                                        </p:tav>
                                      </p:tavLst>
                                    </p:anim>
                                    <p:anim calcmode="lin" valueType="num">
                                      <p:cBhvr>
                                        <p:cTn id="69" dur="500" fill="hold"/>
                                        <p:tgtEl>
                                          <p:spTgt spid="50"/>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animBg="1"/>
      <p:bldP spid="31" grpId="0" animBg="1"/>
      <p:bldP spid="32" grpId="0" animBg="1"/>
      <p:bldP spid="37" grpId="0" animBg="1"/>
      <p:bldP spid="38" grpId="0" animBg="1"/>
      <p:bldP spid="39" grpId="0"/>
      <p:bldP spid="48" grpId="0" animBg="1"/>
      <p:bldP spid="49" grpId="0" animBg="1"/>
      <p:bldP spid="50" grpId="0"/>
      <p:bldP spid="51" grpId="0"/>
      <p:bldP spid="52" grpId="0"/>
      <p:bldP spid="5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a:off x="3320249" y="2530136"/>
            <a:ext cx="5823751" cy="41614"/>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5104660" y="1945361"/>
            <a:ext cx="1961965" cy="523220"/>
          </a:xfrm>
          <a:prstGeom prst="rect">
            <a:avLst/>
          </a:prstGeom>
          <a:noFill/>
        </p:spPr>
        <p:txBody>
          <a:bodyPr wrap="square" rtlCol="0">
            <a:spAutoFit/>
          </a:bodyPr>
          <a:lstStyle/>
          <a:p>
            <a:r>
              <a:rPr lang="zh-CN" altLang="en-US" sz="2800" dirty="0">
                <a:solidFill>
                  <a:srgbClr val="72249E"/>
                </a:solidFill>
                <a:latin typeface="黑体" panose="02010609060101010101" pitchFamily="49" charset="-122"/>
                <a:ea typeface="黑体" panose="02010609060101010101" pitchFamily="49" charset="-122"/>
              </a:rPr>
              <a:t>第四部分</a:t>
            </a:r>
          </a:p>
        </p:txBody>
      </p:sp>
      <p:sp>
        <p:nvSpPr>
          <p:cNvPr id="6" name="文本框 5"/>
          <p:cNvSpPr txBox="1"/>
          <p:nvPr/>
        </p:nvSpPr>
        <p:spPr>
          <a:xfrm>
            <a:off x="4474346" y="2633305"/>
            <a:ext cx="2796465" cy="523220"/>
          </a:xfrm>
          <a:prstGeom prst="rect">
            <a:avLst/>
          </a:prstGeom>
          <a:noFill/>
        </p:spPr>
        <p:txBody>
          <a:bodyPr wrap="square" rtlCol="0">
            <a:spAutoFit/>
          </a:bodyPr>
          <a:lstStyle/>
          <a:p>
            <a:pPr algn="dist"/>
            <a:r>
              <a:rPr lang="zh-CN" altLang="en-US" sz="2800" dirty="0" smtClean="0">
                <a:solidFill>
                  <a:srgbClr val="72249E"/>
                </a:solidFill>
                <a:latin typeface="黑体" panose="02010609060101010101" pitchFamily="49" charset="-122"/>
                <a:ea typeface="黑体" panose="02010609060101010101" pitchFamily="49" charset="-122"/>
              </a:rPr>
              <a:t>班级宪章</a:t>
            </a:r>
            <a:r>
              <a:rPr lang="en-US" altLang="zh-CN" sz="2800" dirty="0" smtClean="0">
                <a:solidFill>
                  <a:srgbClr val="72249E"/>
                </a:solidFill>
                <a:latin typeface="黑体" panose="02010609060101010101" pitchFamily="49" charset="-122"/>
                <a:ea typeface="黑体" panose="02010609060101010101" pitchFamily="49" charset="-122"/>
              </a:rPr>
              <a:t>V2.0</a:t>
            </a:r>
            <a:endParaRPr lang="zh-CN" altLang="en-US" sz="2800" dirty="0">
              <a:solidFill>
                <a:srgbClr val="72249E"/>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1658922650"/>
      </p:ext>
    </p:extLst>
  </p:cSld>
  <p:clrMapOvr>
    <a:masterClrMapping/>
  </p:clrMapOvr>
  <p:transition spd="slow" advClick="0" advTm="400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1000"/>
                                        <p:tgtEl>
                                          <p:spTgt spid="4"/>
                                        </p:tgtEl>
                                      </p:cBhvr>
                                    </p:animEffect>
                                    <p:anim calcmode="lin" valueType="num">
                                      <p:cBhvr>
                                        <p:cTn id="12" dur="1000" fill="hold"/>
                                        <p:tgtEl>
                                          <p:spTgt spid="4"/>
                                        </p:tgtEl>
                                        <p:attrNameLst>
                                          <p:attrName>ppt_x</p:attrName>
                                        </p:attrNameLst>
                                      </p:cBhvr>
                                      <p:tavLst>
                                        <p:tav tm="0">
                                          <p:val>
                                            <p:strVal val="#ppt_x"/>
                                          </p:val>
                                        </p:tav>
                                        <p:tav tm="100000">
                                          <p:val>
                                            <p:strVal val="#ppt_x"/>
                                          </p:val>
                                        </p:tav>
                                      </p:tavLst>
                                    </p:anim>
                                    <p:anim calcmode="lin" valueType="num">
                                      <p:cBhvr>
                                        <p:cTn id="13" dur="1000" fill="hold"/>
                                        <p:tgtEl>
                                          <p:spTgt spid="4"/>
                                        </p:tgtEl>
                                        <p:attrNameLst>
                                          <p:attrName>ppt_y</p:attrName>
                                        </p:attrNameLst>
                                      </p:cBhvr>
                                      <p:tavLst>
                                        <p:tav tm="0">
                                          <p:val>
                                            <p:strVal val="#ppt_y+.1"/>
                                          </p:val>
                                        </p:tav>
                                        <p:tav tm="100000">
                                          <p:val>
                                            <p:strVal val="#ppt_y"/>
                                          </p:val>
                                        </p:tav>
                                      </p:tavLst>
                                    </p:anim>
                                  </p:childTnLst>
                                </p:cTn>
                              </p:par>
                              <p:par>
                                <p:cTn id="14" presetID="47" presetClass="entr" presetSubtype="0"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1000"/>
                                        <p:tgtEl>
                                          <p:spTgt spid="6"/>
                                        </p:tgtEl>
                                      </p:cBhvr>
                                    </p:animEffect>
                                    <p:anim calcmode="lin" valueType="num">
                                      <p:cBhvr>
                                        <p:cTn id="17" dur="1000" fill="hold"/>
                                        <p:tgtEl>
                                          <p:spTgt spid="6"/>
                                        </p:tgtEl>
                                        <p:attrNameLst>
                                          <p:attrName>ppt_x</p:attrName>
                                        </p:attrNameLst>
                                      </p:cBhvr>
                                      <p:tavLst>
                                        <p:tav tm="0">
                                          <p:val>
                                            <p:strVal val="#ppt_x"/>
                                          </p:val>
                                        </p:tav>
                                        <p:tav tm="100000">
                                          <p:val>
                                            <p:strVal val="#ppt_x"/>
                                          </p:val>
                                        </p:tav>
                                      </p:tavLst>
                                    </p:anim>
                                    <p:anim calcmode="lin" valueType="num">
                                      <p:cBhvr>
                                        <p:cTn id="18"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3"/>
          <a:stretch>
            <a:fillRect/>
          </a:stretch>
        </p:blipFill>
        <p:spPr>
          <a:xfrm>
            <a:off x="608541" y="601133"/>
            <a:ext cx="7849431" cy="4445531"/>
          </a:xfrm>
          <a:prstGeom prst="rect">
            <a:avLst/>
          </a:prstGeom>
        </p:spPr>
      </p:pic>
    </p:spTree>
    <p:extLst>
      <p:ext uri="{BB962C8B-B14F-4D97-AF65-F5344CB8AC3E}">
        <p14:creationId xmlns:p14="http://schemas.microsoft.com/office/powerpoint/2010/main" val="2641455535"/>
      </p:ext>
    </p:extLst>
  </p:cSld>
  <p:clrMapOvr>
    <a:masterClrMapping/>
  </p:clrMapOvr>
  <p:transition spd="slow" advClick="0" advTm="4000">
    <p:push dir="u"/>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153481" y="1482639"/>
            <a:ext cx="3473384" cy="3219389"/>
          </a:xfrm>
          <a:prstGeom prst="rect">
            <a:avLst/>
          </a:prstGeom>
        </p:spPr>
      </p:pic>
      <p:pic>
        <p:nvPicPr>
          <p:cNvPr id="3" name="图片 2"/>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207293" y="2578383"/>
            <a:ext cx="3836814" cy="1027900"/>
          </a:xfrm>
          <a:prstGeom prst="rect">
            <a:avLst/>
          </a:prstGeom>
        </p:spPr>
      </p:pic>
      <p:sp>
        <p:nvSpPr>
          <p:cNvPr id="4" name="矩形 3"/>
          <p:cNvSpPr/>
          <p:nvPr/>
        </p:nvSpPr>
        <p:spPr>
          <a:xfrm>
            <a:off x="3975291" y="2630668"/>
            <a:ext cx="883576" cy="923330"/>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altLang="zh-CN" sz="5400" b="1" cap="none" spc="0" dirty="0" smtClean="0">
                <a:ln/>
                <a:solidFill>
                  <a:srgbClr val="FF0000"/>
                </a:solidFill>
                <a:effectLst/>
              </a:rPr>
              <a:t>VS</a:t>
            </a:r>
            <a:endParaRPr lang="zh-CN" altLang="en-US" sz="5400" b="1" cap="none" spc="0" dirty="0">
              <a:ln/>
              <a:solidFill>
                <a:srgbClr val="FF0000"/>
              </a:solidFill>
              <a:effectLst/>
            </a:endParaRPr>
          </a:p>
        </p:txBody>
      </p:sp>
      <p:sp>
        <p:nvSpPr>
          <p:cNvPr id="5" name="文本框 4"/>
          <p:cNvSpPr txBox="1"/>
          <p:nvPr/>
        </p:nvSpPr>
        <p:spPr>
          <a:xfrm>
            <a:off x="360024" y="855133"/>
            <a:ext cx="3615267" cy="369332"/>
          </a:xfrm>
          <a:prstGeom prst="rect">
            <a:avLst/>
          </a:prstGeom>
          <a:noFill/>
        </p:spPr>
        <p:txBody>
          <a:bodyPr wrap="square" rtlCol="0">
            <a:spAutoFit/>
          </a:bodyPr>
          <a:lstStyle/>
          <a:p>
            <a:r>
              <a:rPr lang="zh-CN" altLang="en-US" dirty="0" smtClean="0"/>
              <a:t>社群画布与合弄制的再思考</a:t>
            </a:r>
            <a:endParaRPr lang="zh-CN" altLang="en-US" dirty="0"/>
          </a:p>
        </p:txBody>
      </p:sp>
    </p:spTree>
    <p:extLst>
      <p:ext uri="{BB962C8B-B14F-4D97-AF65-F5344CB8AC3E}">
        <p14:creationId xmlns:p14="http://schemas.microsoft.com/office/powerpoint/2010/main" val="1629317674"/>
      </p:ext>
    </p:extLst>
  </p:cSld>
  <p:clrMapOvr>
    <a:masterClrMapping/>
  </p:clrMapOvr>
  <p:transition spd="slow" advClick="0" advTm="4000">
    <p:push dir="u"/>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23838" y="1397000"/>
            <a:ext cx="6022332" cy="3413125"/>
          </a:xfrm>
          <a:prstGeom prst="rect">
            <a:avLst/>
          </a:prstGeom>
        </p:spPr>
      </p:pic>
      <p:pic>
        <p:nvPicPr>
          <p:cNvPr id="8" name="图片 7"/>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474884" y="1397000"/>
            <a:ext cx="2439605" cy="3217331"/>
          </a:xfrm>
          <a:prstGeom prst="rect">
            <a:avLst/>
          </a:prstGeom>
        </p:spPr>
      </p:pic>
      <p:sp>
        <p:nvSpPr>
          <p:cNvPr id="9" name="文本框 8"/>
          <p:cNvSpPr txBox="1"/>
          <p:nvPr/>
        </p:nvSpPr>
        <p:spPr>
          <a:xfrm>
            <a:off x="360024" y="745062"/>
            <a:ext cx="3615267" cy="369332"/>
          </a:xfrm>
          <a:prstGeom prst="rect">
            <a:avLst/>
          </a:prstGeom>
          <a:noFill/>
        </p:spPr>
        <p:txBody>
          <a:bodyPr wrap="square" rtlCol="0">
            <a:spAutoFit/>
          </a:bodyPr>
          <a:lstStyle/>
          <a:p>
            <a:r>
              <a:rPr lang="zh-CN" altLang="en-US" dirty="0" smtClean="0"/>
              <a:t>班级宪章</a:t>
            </a:r>
            <a:r>
              <a:rPr lang="en-US" altLang="zh-CN" dirty="0" smtClean="0"/>
              <a:t>2.0</a:t>
            </a:r>
            <a:endParaRPr lang="zh-CN" altLang="en-US" dirty="0"/>
          </a:p>
        </p:txBody>
      </p:sp>
    </p:spTree>
    <p:extLst>
      <p:ext uri="{BB962C8B-B14F-4D97-AF65-F5344CB8AC3E}">
        <p14:creationId xmlns:p14="http://schemas.microsoft.com/office/powerpoint/2010/main" val="2631572697"/>
      </p:ext>
    </p:extLst>
  </p:cSld>
  <p:clrMapOvr>
    <a:masterClrMapping/>
  </p:clrMapOvr>
  <p:transition spd="slow" advClick="0" advTm="4000">
    <p:push dir="u"/>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MH_CONTENTSID" val="260"/>
  <p:tag name="ISPRING_ULTRA_SCORM_COURSE_ID" val="938A350D-10ED-46EA-A68D-48F5532CDAB3"/>
  <p:tag name="ISPRING_SCORM_RATE_SLIDES" val="1"/>
  <p:tag name="ISPRINGONLINEFOLDERID" val="0"/>
  <p:tag name="ISPRINGONLINEFOLDERPATH" val="Content List"/>
  <p:tag name="ISPRINGCLOUDFOLDERID" val="0"/>
  <p:tag name="ISPRINGCLOUDFOLDERPATH" val="Repository"/>
  <p:tag name="ISPRING_PRESENTATION_TITLE" val="紫色花朵简约PPT模板01"/>
  <p:tag name="ISPRING_SCORM_ENDPOINT" val="&lt;endpoint&gt;&lt;enable&gt;0&lt;/enable&gt;&lt;lrs&gt;http://&lt;/lrs&gt;&lt;auth&gt;0&lt;/auth&gt;&lt;login&gt;&lt;/login&gt;&lt;password&gt;&lt;/password&gt;&lt;key&gt;&lt;/key&gt;&lt;name&gt;&lt;/name&gt;&lt;email&gt;&lt;/email&gt;&lt;/endpoint&gt;&#10;"/>
  <p:tag name="ISPRING_PLAYERS_CUSTOMIZATION" val="UEsDBBQAAgAIAEOUV0cNwDEewAEAANoDAAAPAAAAbm9uZS9wbGF5ZXIueG1spZJPb9QwEMXPW6nfIfK9dpYKUa0cekDKiaJKC4jbyptME1PHDp4Ju/vtmfzZpFuQQOKQaPIy72fPs/X9sXHJT4hog8/EWqYiAV+E0voqE18+5zd34v799ZVunTlBTGyZCR88iKQELKJtiX2PhupMvBAkQ0XCL4+bI9pM1ETtRqnD4SAPtzLESr1J07X69vBxW9TQmBvrkYwvmLvs5VYkbbQhWjpl4l0qrq9WA/ICZ5F7fIXBdf3KKIvQqDYCgieIatz2bN3Q3838NMErOrWAgkdfDbPvTfH8EMrOAfbaSo9tWyDqCYO20rSx6zufYCwyMTbsGkA0FaB0vhJq9Ko/mPWTM1hPHLzA9ty22zuLNYsjfejeLerubBmyVxNHXYJ0M0wwnGLeOZeDoS5CKZIIPzrLVd5jv85HkK7FuJzn7h0+Wy/xULDGVW4KCvH0gR18JFOUco5ejtHLwdTbh+ITF49TnNsFMgezhKBratzbf86j7/6fOEp4Mp0jcV7B+hKOueW/BA2PQsAz9pqk1sl+tTOVd9ftmxdX40Iadzdl8R1FQiZWwNewNGTUos8w9Zqm1fg5JTTHotXv91JPRC5/AVBLAwQUAAIACABElFdHI7RO+/sCAACwCAAAFAAAAHVuaXZlcnNhbC9wbGF5ZXIueG1srVXfT9swEH4u0v6HyO/YLR0DqgTEkNAexoTUse2tMombeE3izHYI5a/f2c7vpWxIe2iVnO/77nz33cW/es5S74lJxUUeoAWeI4/loYh4Hgfo4evt8Tm6unx35Bcp3TPp8ShAZc4NgKbIi5gKJS80gO+pTgLUM2BgRl4huZBc74H7FLjbSCdL9O5oBi65ClCidbEipKoqzBUg8liJtDQkCociI4VkiuWaSeLSQF6DXem/o+GXiZzofcFUD1notweuSVqOZ8UHJNUSCxmTk/l8QX7cfV6HCcvoMc+VpnnIkAeVnNlSPtJwdyeiMmXK2Ga+S3LNtDZJWNvM1yu+OM89JcMAOYdNxpSiMVM4zWNEHJZMgP1tSlVS86gBreFVO17zWr+Ned80brZzpHMuyseUqwSO+pDOOgn0yTCqn9nrWgU9NAq6NUzIk+xXySWL7Ou3VozzBXIBW8XZPLGqQjiAp1saaiH3NwADFdUdxG3TsGsatqCWA7fR1x0Fam67ZVSXkjWlmvlPPGLiC5WSGllcalkyn4yMNZYMwT5xV66b1DXET3SWnv5Db4zfqDU/1WudsYD/0ZhPQNTWhOcRe77l4KNZBjXVDIptbFgXKTYxu5xU+Zj1dD0wuRzrpsBFPE1lzGAMI6op6ezkEJRJqsAlLOUI2zs4CE54nKTw05MM49ODNBmVu0mG3sFBcCrC3QS0NbdlJOM6jsTUKsgnE+vED0ulRcZfrDwHe0avrA5fG7nm6Lrg7cHZ/I9RHMRoBnOLJlaXeertq+bw3sypVp3PpnCWgVphHpguC+fVzEJZjHwitqVlqm/6OTX7sAcd5Tw1HdNc30HvolrzF+ZVPDJfusXS1CRhRjMB+nC+7DFAP2G7DMJb06GIW5E3dcCY2Df3byvabPm6da7rhzrsQw2fOKscxs3UR1BHLEWZR6Me4qL7iKgUdtq1ZNRL2RZutDgBkYoiQO/hob7zxelFd+WzxUWDtXndu8Aulzes9DrhTkGk1nV7Eb/eDfD4G1BLAwQUAAIACADKhmZKRojQgBU+AAAahgAAFwAAAHVuaXZlcnNhbC91bml2ZXJzYWwucG5n7b0JNNT7/z8u4UpUQkQZrURCZMkyolJZK1tkCWUdS/ZlTAhFmbrdksiYXFtiUmPIMiiaumEwtmZsUfYxaZjBzJj/TJ9blu58P/d3zu93/r/fOTqnOur1er+er8fruTyer/WmhZmRkICkABcXl9DpU8fPcXHxJHBxcY/z87H+RX+DkxTrr3WB54wMuIqbd4yxfuBxP2Z6jIurBLqRfomX9fMG/1MXArm4Nr1h/16H8ct34+KKR5w+fswyzJHYewkRZHMBuIje78ildO1P87l93RKwh3qquTptuQbHhQ1Ot0uZCJ3bp98myrsBtXeLQel+/obua327nEvjJWRkHlj7HEBuGxkJjmZ2MKemGj+qdj1LU+3Cw+5l9BDTLkRS0J3uFL2Jys7JQMyVb7PJTnQX8l8KCB/H6PkvhSQYY9Id3XFtHZ+E88o/5HyyvujcnT9OUWVUZDPMdeT4t15XqeVaL6i84g9XqRuC+WAHXkMEeuGpRb7/txEhbYqUNXPcaeUXY/r4dm9MQmgvjkAWjeT2irr82qT1FZnDcO2o6ybj3drBSN3c1RKVR62/u6F3mgxjXtxd/uJ4Szr5W3/GwinAKqky8PpuBqEZCyd8AG6/9Mp54LAQf8Ih/1IL+vZXSpD5D9ZXHZz7M4aO5zKVyG7hKWiq5ELm8hrNIH3loJhPcc7OvbLcjJqpRSD1RO3E9NulJmsrhII2JEiHDcQ0zdA2Os3FiikZ8ZiN8POhv91H+Az3AxdaoQkOOaKYCtK07vznezal85SyGvCeWU0jJoY2i4MtznQOJcNIET5jscIEokNZd+q8Vi4DEgIkBGS4QFK9Pk8HOwXN1iy6LyGhtt4hFq5RPWaaHlo1tBMh1Ne3SCnzm0LTpgpJxtoDArTAFOcBKHMOqiE8cIJrKzN6UATWXY/17UeDVcCUaSikyv7dFgzK3Hm6mgQmPd2U/ZvhdOZtUrjtNiYAiEWHZoNI0GNmcfCyqi+KNrROBYmjDYvWmphuo5pby4dfX7VFUeLRZj7Xa/OosmqifBDXlLL/iEDC8LHT1w2E3148AyFKDU++rKH5Knht3fVRj6DTEdjcyhS+UU8LRA/uX6yJV0ob0g5uaTOAN6JB3oHjDGIpDBXYrWVZ3Z68THcYQhkHJZLMbsS4N05iIEb6M8MaNfNeRwyiMAMvgy11tjH7pdM3WQMpJdBqChl1uKA0ffM4Xj42TIfvDrUfwrQihPXOXZCaQcFKlRUq/fJiQ1Kcne0ttsJP0XVSCov2LuCADFwh7ESLODCZ6duPa1GS9sbehrh+MS00bwfji4vOJKkLHy/tOIMTM8apK9ZW+GqXKOHAj6lNM2FDNUDaRywaZT69wJyHMecThpJB9d5lxJOVgTzuI6PMsM31kd7ow/nVfrlAKNUq0u9tZEF13hBDBJtMDSf0zehuZ4hh/Rg7sSDCTQiBFkUICakuC+E1LDkTQEC5atMyDXMJN1zx1OzEvKObu6cWxQ+XnlNYpp/f+Cp4DXHQ3xtqVfguqMj5xC3wR+cee62mloTBy5SA/9jHl9yqzhcJkpGENqjbZ70UFSwdeRtiN4ejwOOPx8i+9Ms7HpriLGOQUp5q1p4LNrJtW4DH66vkQzHZFOE7x69txUgzUc/3SXt/OqtDwTLpWASvSWt0BbestDfBEyEMTA4pAU7bFhLVGj+6a4OcymabUM5yFO2UPa8zw4jbeEzj3ocdHG9L0ZZOZhT3MYnVqmDoSSAmEs57JODWdP+0IwgjdSQFRSyZI/E7j5De559HpidE4IhIquvMMeRjv5E7zvm8FsTqnYTkoSQQKXJTWubmwdKhhy8Aedo5QoRmp8l2M+Iy++72zfJWFo0rkLjTENrYVradqv7w1jp7mi8WVGci+HoYYJSsL5epQayaY/I/HnQ3rrOIdJQabSoTQ6T2lp2PPWqjrObQIMLcuc7MfgxnzVU6dGtgrzSM77TKQ1/46Ur31qj7J3Sk11M8K/kheKHMvF0mG9NRvIbGhDS+MzQe1jC06i7ODSHidafJKHOCnnVnbNE4o79PW3j0beSRFNlF0C6sjqjnOrONAbl1LTNoS5CV08Yrdo8HqyUQR3R/Q5KPE4b1qGV4lItctDrzndd1iwAdlgLYlYtiy869UxLMi4IQ1J2WXF3qlSx7ZTWhYBcuTYedLXzRxIR2HCRbRoULqk7MvjLdr6KZHq32TOxQdCdfEaur9p6ioFAwzz6WBUy+C+Q17Oq9pRUL9/TAxT6hiBfia4SfHlfcbeEFwHrVmdN1MsULfYeJu3ke1pzUqQH/UcSgBjW830VIo2KjGlpmuglO7t7b8upa6NI6OCjh8V+1Wgs11aG7LTxJHXMaC5crXOT6Eol7rIm6ak4qakWGlaGtQWLOkczSSHHTfubZfs9upCXOoa5FxzKzLysiQvoGkXQ0EWllRswunoIOx1Z/bh1a5mluOQ/srbMQ3c+XBoo3s7+v+vimn8IW/F9xc2WMZ0V7b2xn8t/MjU8BoWA7two2DISgXeT4bqjMJRN3VLC6Sg/kWW+s4ZqZqA5iCV6efUWYv+EMbBuyHvukhmD0YfdBr09nvaVAeN3k4boPxc6jLcQZ/gQX4AhVNEnMMA+NbdFagCz03WT6Uue9SJhtaDOb0VLq6DnldmteU2Auisjo0lsI9VEWJWRqe2l09lF3tFkjG1TeRpvaqGV+q/YlRN9dEQfT1f1fOOf3ErKbKjBeMZ7vVHfKveW6KolHdvCBpEAt4utRY7oJLlKgI/qRzxjMqMt19JPl5EjBneyulLO6kshnSNQzIA7pCfM1/JXFfwYPC/OjCnhhb4/Uk/M0slNG3jJJIoKl943SvvdDSpj7yJsSwHRAxd0pFVFM99RvnXrn1B1U2vW4O8e3k+5t+9N3Y1BuzHkkaB2OzujqQ0xLA9Ul8JS+zH5Xjy6tP4l+O2hq7x71B47+QQolUJJXhNqeP2MO1VkILqJ6AXv57Il6wOkw2sQJ4smXxNqhkjGnfekJauQaCXWH7S18qcRswHQEcZr/0XAhfy7E4YAjghgY0m/WETDCn/BEHVezQx34IP99VI55ZY3Z9TM4aPIJQsjQaEj/k4LEMSfV5Kyc6ilU10NIlOJiDa9Zoo97tA5u6DEgctKI0N9dNhaAYZozvfBV+/OU/VMWYWj3IV1WVLAGl4qpgmZNIv1Q96OmM32pI3iKTZOd4h56eh9zpILaj9aI6KOgUxg9pcSwyYrAd8hNRIQEqsauHKsLNWtlosZSuZezB808Vn9btELDhBDBrBAiFPws4tZC/4mspw60pkPLgJkV5E9YDD1Rl1MnJnjREZaBu7HoFMqE4R51udxeTi54DGPhyRvfdka7bBXUUkEwdAfmqn9b3h5sXd0d51PKQZdYRUe011V05x9Zjv+z3mvOo68NYkrjguhmf61iZoIZ2Gusum4NW1ZzNsFn7decPXJ2KoF1nRaedno1rWR1/gVswXYVKHOqByk4ncP4/YnqKjbor7c+dlfdHcuHvzI7L31lZFtKKjpTCWzlXXplFa+zXB8aNSTV3z1nvf5XwuYMZkujUifDsRe8jk4Cz7CzWisL1Pawe79X7MpqohlzX3KLYBFyKKf+nMsvzW0R3JDw5+vVLSk/P7c+Fn4/pMrSVr7xFwr8XzotYBy/fXWn9JX3SvwusBrA2tozLHJqjZ8+d+kfwOdP4DE8d+kXiW0L1tW1nNF2lD+4vKtZmTF5sOgIck8gFuQYNd1wW0nMYp3YjcBjGSKDPXd08zayPuapcyEI30HjPQ4bU/1Jj4eFosjp/T1V9G8fTr6Wz+KW/5ogUP9qV7NwWmApC88/Yu/V5TY1MQ/DN8+s+yGdRVetefQ3kTeX2G10X4jRNHJrnmahYiFgxpeuHgzZ0Bq6kPJztMPXv33D/vBzy5jGV3YsILYKLmfw+uvWG683gBZeE8i/5pxf+14HdxrfQ5+8pdfy2xIYGqDaOza8lvq8D+TvaJlfUNlrcli7fjlavIIHhfh1i7lZDcXCuWXJJrKeriFJy4ETDLfS57V0LuBO844XM3y996XhcsAtamvbrrUMseWUkZD3P4wN+l39SuJy7JcEeGVt+y8FuLEmwJoAawL87xWg7CSvY9in+KY9UJ0Xr0hoWjGaVDFR3PQ4tC/8bH+JOYjp4uQKA98+G9NY+jpp16XfP+5aMc3h7Hzr0kS3kfC6D7rUnsCzu1r04JaTL/09BNM5SPxWApUCFi3z7ZUXFygdkKP02jAE3IrFrAU33GvctMqTzSY+GwLU7Yv28YGJGU5ndFMbu1yhug88c5tucurQwPGhU+lE2xiw4UNjcB8854aFXEpD1xdLmcCi5y6nHrqtFEZAojwDnqf70SrGWCiK0oswjEDFG8TCDZ+GLLDycIGMRtXHf95e2WNNxp02hR32MQ7rTOhfEIQyP0DlfDYBSG5UtYGogLqip2jcOItTyki/jmZyFQfMBnTenEFcNeFNEbqYEk40xEu/hJFZdYJOfTFnXqyziLkXnnsPqbJSF/IA5yLiXRX8TQauTnoD2vQqYQSDXXUtu+4DGYGqXQIKCddPr0Qi61oMbvOB6tclYu/4DmHQU3CiKu2VguhWwZ12DJyek7LlgFvm2F7QStBrPRPvofqyudNqczAT0hW3DankCrZkHrPmNDqn3iDfnLYnnY0xXJ8qjUj7+HYX7ZWowIaEw7r+FeoclMBM4w/kF0cxzb3+Y7OP0oiTlTDadRbuJpszik2H7S413FF+P7mCd4kq+1fA/1SkPq1Fxxgjuj74usMYPRqszlyO/KRG5DHkNRtOM2t7u7JSxhUJz0JdhefmA23k2RcEOzzWkAWZBUrcDHeIgzpoNim3WUdaOx/wH5u3w/hMVDB01NiQ4UQYBA4KMQq8jmzoE8uXFrzM/rrfCQxIidPXfcvzZ7XkLXQl8KVMYyDQCFT9Nlpsi6CYZpr70dNSK433ef/zlpe+L1iWn/4M3ZXyw0jO+R/uRk5/EFzW0fD1CdWpTiwe84XaOhr5UAsjkMBmoKvsdGYdkR8jKyEJF/cGxP2gBp/drVbMAJxUsYgsr0ipFhcsyoYpzcupjmj/o2YZS9/ClzFtYsbrWorsy0Kk3wRrZHUyU8+v+6m9HxqWa2+q6gxStpLd86Shv64bHr9oxnuYg9J+2B6Bv3c3Dm6iebz+i6U+Bz39IqhLfD9a1wL/tEU49Twn5zRwNSGT4ibEMpPvxdZxsK3v0nlvSKAIJd4oz+Dojv5TTCCBsuF7Mf5/1ofvHuWCvTJSdJNwgJbYu4sKzyS27k/buXzKNoab75D7qKd5p4Sgg/j3YhyUwF/L0DzyRaezh813NP5HL6alJhHx+a7RoVwPqC6le7hZm9SzUE0y66sInggmUkEj4XmIn5Tw4Upx/nYU3WLllvPzuzBAocRNniOv8or0ORkj/tOfRdR8/ftco91ihkXWijvGz2oTRjkCDE64jbr6lwCLTutqA3ODx+BnJyOHFV7vcvpvQ2fDKx099+lFncVkJWKBE0gWkHdHF4Wrvr7emF5JQlde1BSl7aBNFUZzVLEFw87gHcd4DpLCsZEsbSxBGMADfDiYt4T76PgpVow2s+IoqeX60wSrdWISeZyi9NvtFUe3ilnEnLfiNICaHfptIaxQ/raA0xAFJBSnHOe1HLDkqFFmR+4gHVitBHCKjc4Z8MI9Z9eJaVpxROa80F4Qi5I4c9TuNTj+1+F4f8SXmgikfxqmEAl+c46GimzCVTiUAikDl2KGSsCwsoQKK62THGzHii9XjEL+lAjo6wkfeew3h6ZNVWpgdciNJ6QNJgOhCP7oKTZhY/O34MDpo9Te0P4O17PZ/IkocAN2KMAplbNoLxJgpdRcXkNc9o3avdx3+U0PTRe68wdOdBY1sdjcy1nlPTsiJ0swxdKVvg13nEe33vc5N3KVJeZG/f3TuLe3ti5fyNpe3njJo6kav02w4a7OdL2ITaGzS4dFVM9B7t/nLujUFGXchAwxCaE6CPCJclEQ3pUM9TYFJItp4zDZpj6Fpbe7QE4gCCHQzuOlN3AweFACP0R2TMIMaubR+lBaQm9zEeJQ87KPXkd0KZq5lEeKF72g5lCQHfZR7KFQhOoIuO6Os9x9uSvPPVU7lfYvnIcc/iHYyBH/V4atEZEoBYkk5WxwlDx3lq2uSH/J73Kxd7bl68wNxNmsOxVZxatTIjCiy3IIHa6g2bORBw3u8TsMlngAmDuxICdiNqikKcxMp+81PFwZiQRM40E1eQgVYkF31zwG57Lv7CQhCGYns43Whke6wopdkro8oZiQwRJKQGn+scKOmTmlWdfI2eNMZmSGltLGfwjOWd+cZ9soYEmkiU3vcQmcnkuHnvwRByuRmA/0PbaK72663lJ2Qwvkg3cooHSFHFwqcZFz9RDzuEdhvpVd5oSQwqG26Poh4eaLVLFdtpO0oAbzyaGZsDyahtDTJ6bX9RQlvEofFV9NIhql52Potk8YM44nU4ezvy3+UOqmcHeXdvvqpXmWQ636X+rGc4iRGxN266dFY7D2z18SpY8KX68n5106x3NCsdaz8LrLrAnPHjKo9P7JIrD9sfZY2NjtzJG690HBzXo0FSchNVJciMg4ykuWEip53JRaEG9LBiHB+G3IhhKUc0GHD75PN8mMXPwuo/KfzVf11sUR61DwHz4Hym9k7bEeNImDz5HGGEF2tVuxt8W0hK8ht7j1+UYgHs87cdkLJBQToKBjjajMzOigg/hG0kY1hm0vKt3JPA6OuuoVfUtYfkNCM1VP5EcEUbVeEWbR8C9ziD+EEnIhJYVWB/T0xPqJw3/hxk/IbC1MxCelzzdlDg3ZghqaWYw7mCaMqPFTFkXsLHyAryFY85RCXzf5Wes6nFBj2tr5yFrvLRWzLYnwWGxFgUBvU0MX9jRy8lDAPy9iFdzi4CHnR7cNI9P1SRXQlhk+LBGtTxy6jIv8Okk7+4KS2sjqmmEsPMyXJtczs2hk+lrtWZKzLNqVOaSNLxUzJLp64r7KcpdQWpH55jwWxOyrwvKgyvnZCJ7MqVO8HJixr9wrtKJfJay5SkB4oZH0SgTrCT93fbdwiAkwWgzkcsScttEVR6MfD9t66f0MAmrKlLep6pxhulbinu83SKV0tT6g7ME3AbehClNdS8/7hKIfFfCagGDDNCDikg4i/gRR+hROKgAzcbwabzSJ4j07ca+beYNTmrJoeMrekhUwijgFjJNStUelWa58kaOzX9i8C3SW5aiRHB01iGsijOWoF2w4xRw2jz/BaqSVY7xArns2xIoXo06cHGoWc0vbNlbYOlnIKWy18j1PMeK1zIJwDDlrYKyBsQbGGhj/t4ERNt0gbiT15vtnUsRuBB7/T2p4gFc2zlSqpnFZML2j8XUGZ+7nCJ7tSHlzKv0cS7Ac7gBfdpUdChJbBXMG3J573mPu0ye2/1zWcJYR1JltP5+e6hjh+UfJsyELFmQWMZqy9a92RT5mryq1hb0YRZKNhVav66Re0v9lDWTFYtDvHz+cujIbF716N9Tp/7LwVPNerc3b+M3qtadywf+2YNXoePJwIWBm/SpxTCX/58UxumnuXUd7yebV3bj83xbV3CiHf7/AyAKsEse37b8s4Pkdvj2Db/NfsRkGzSD6+WVCFuebkpXQYbPEiVmxsC/3bRwLTdvH+heJ/SmbdNALHQhfvdkCc9D3PVuAxU8A36lqat+lmqE5fOiOwB2VVO9Fhh08hA2TxopVRVGVLccSEW8Uvr6EMXzILB3Jy4DMZAN2qvPgZQciRrT7X92UtOTXnHQ9VLtVUOwVF1fm+mLf8aW9YspJMSQwKTJRdrddlXWMiaaownXKBvPOrxm2ump/Rb4PqFqskGGpQnig6sp5G2GfuaPF3NMqL/2iyemR4cyvicCDoo/AblOBMFqPY6lIVbvAZxZROsTVZ1naZ7lgDFlSpozXtQF3b3QWcU8HVOUshrOSoesG9lPZogAF+6ePMROPmWwu7+ez0qT1kTgEt7nubHvpsFFN3YwKABz5+a5RhpJAhtKmDaM8hnHBo7sek17N/n4RnIv9OSyzkqPiyd3nehCeXZEHFgW6VOrej4KG9oQ0G7o+TvzejNeqZjJYzSih5wbNyN5MBTcaj70TDd+VoSqQoUoR+spjuD54GP14Ktw1p3J5PjSh3KK0rSQnv7YYeq+a1ktCuXh8YMTnxtyF3rsd3CzM0rW91SvXEPTVm+c/bYaUvwLTKB2hdOrMRLy4Y/nCvCpWJ5CIHZpG3QYx34bgJxqdXCs+daIYPovMyujoXm8nakRXx+RHdxg4jjZpmgf8GrPZZ3CPNSmiq9JRXJ64EH794PftZelzKSOmcaljrkQtHGRoOqwIBC2FmVIvo6vnmGBrPmKEWU/caRldM829LB+77muC1IhQntLsvqUR7qyF11k8Gy+fKK5UD+0LH5lAA6K+1nWpi8UY60T3g6nVvmQyDDNEJpowgZnMr282O+nKLvbOduCRGALTSEaVgZ+tAtH8eyccbF7O4WbJ6HeLNxe2PWPvNkRsvIjH5hFuM6OnXo30PfcuUVJsnB8UrwkDhbIy98cTaLz3Sf4ZBgnCFDJnfJYFhltqilJd/rLrnHrRHPfdAlRXzZydUhaFW1yXExY84d+Gtrdoj30IjoOHRRPesvJ2cCnRvsy3mvLStjTQRFmUJlaYMhzTSmfmYdoWtVN20WZZNlPTHE3XojSeeTSWVOjJr7Y5weWyBW2hLRWNvHlNFm3vj4vN6T4Z+Qy0ZxEE9C6MdbEXPlwKM2eCCmPt+Dukk7tuIFg+dsyr49xwWLZpT/Lp2sAL68xRQB62/n9s7vC9pVEQ3Q5dkvmScz+C39OOa6ZexLyq+AIdcv2o8FR9F7quJWgPaLZF547Wfokk8KNiN3ypi0e/5CStagzzfrfJh4S9OGc5g0zU43Dldu4s/vhhwM7krP3o4Uum9rqiTDMCUsxwWrKSUqkr+xo+Fvj6PDIdcp14ZwgaqaKlcTvAdytLEavStq+Mc+A3KSi7/HggOQTUYF7p16IH2KcdrNxOKehV8rBRRhIdDWmdlwnkXIBs5EDMbymbEvDjGRSVIk9lNQdFJCjHzP49eTQbivYFPoiF86cPUyW9Ysyj1Ip4zUCXz+pQH943wH2Vs/59Q+J4Iivf4hbn8kMu+KmB8zcviZFy5LkfV5v1VCNJqh1vbkO/+FcSHPV7AZG8iyqBLztUmSkOkE0G1kS/80qbD7TnEo2x4FGZ3glvVJN41CfiQfAmClxjtQ3CHHE4Ibqr9QB7T9EWTNAzb6LfYo8c23ftWeW7aHwyYnFwTRS1akTXBhDovessPZTmdewsScywhDGn+VEFsCf5mpskV0MSbC4Jmvx4j0SFb0MLPdu9RN5TcutlP5Rur+91r9eP0zeHpoytZ8/d1KrsfAYiauQv4iBLo9xUi66z2Gg9rBGUQgmIGwlhwil540qfst1K/Ih9p4iulwmxcLC3/zty9HSyk88gFkG1VWmPfbANjYQ+KAVe7qd428vgDP6EQuhDv7FS9jFpw5JBD3QTf9Gg96JN++EjNyyawp9Sws+wYvW3/VdWUo9NG7RzIVo++EOLv3fr8HsVBuRqWPhiCZS8AfMA8hgKCirFvfLV63UMlc7YIXmn0e+wLvP8N0V+L6pw0kA+w3MhrGiO3y6qFJpl6gQZy3br4jUMuEj0XogAWZ3nOZooPUGfF366IYHHcIto+Y2w7M7o7HEgA7OU+rMM8tIx++1BWF2qz+7GmxAC7DksQV9x1DOmdYZZxjgwl+OcH38UB0md2qmmi0LBCNaCDmVEw3FVyFSJgvtwncV1WZCVWZX1xoTdGWnF+5NCcGgPjSK9vRL44B4i4qEDNQLD5wIC1rDi5l+8AiPc1oJiUzo1O+a+LEdhVkJTbe4GNMnUMHMbvR474kS+f1S42Wdj/BMH+oX57im1lhswjFN+EsyP5gtJQut2OkIWmdPksF4HbKUvIbHTfYFuWxDY+FdaCBA+BoP4acD6KO6f8uBnJ42iPvt0wVKgz+VQKptvD84r2uIpfpHRk0b2Be0pWq+fOMIt2onZAEa+c74/isVie8KjN9hildYt2DktqeIOkSiPyosxmcfeq+w634AiRVMreQ3jX/LWWXxqJn+Icdq0fEcNNOaLxxvVlILaEoBsocToTM+IrcpwlCU5is3TwsmHVyo45ro0fsomZkzoUWTCfu9u6x6j0ywlic2qbaiXKh2WsqoZ01i2k/mJEPZoLjdkWhwS0F6d0LmFi3j0bSia/PhwzJO0a2KGJ7SblfiiVZYTcAe+lA06yF4EdxdjjHokUY8mTRvRo2p9sqi7dUzZ8jmOzv282IlrpmxxSSv516Obz8dQq0lgayEGyUmSoCH4SA+Lee+VWciOwzcPrXLpmbb1hfWw37HXd+PpNcpj3k60R+TTMeT3Qa9ZLTx707itw8R5Nj3adWkNufPau2EdsTBWTOExfC9mKCyo++3dnli4i1acc75t4s5IldY+pb3LGmlX+97Icd7Fz+aLxzX/EExkka91dRYlGd9buFjv7Vj/awtRYmHf3svyGr53fod5P/54gi2852rh0bb1CgXXBCwLalmUr/wmFKjHmMGNkctZyQjvQHcaL3FiH2rBBLZEiRqFLLfn481ZaQDZZuBLqlMfe8eTSbzh9x1LKU6W9Cevl9HXcKEMSP6YGCvBkbcakAXOn/aKUvqeA8ztG6iq4ckvi1jSMkvJLLwN67vpBfrDdrsk2CFgVaKTvv1KhBWrxBmOS0Ge/l5OrMZ8cznuiGgSVK1+KpCvn8Mp08lX0yxFyGdxa3Bem7qSkOZoxUrJzvFyWHq+qKEJZhFndSyQSR9+NZJJoNNqmJV+R5ydlddP96VQw6q6ELS/OORixVKCixgIHTOcB2SMDbMgLkaW16GfXhOYvBAT5oeJ1OmbYOd5kyYGebe3y6zITpprg+PqbPd9NmalcnSBg9Vdql3CCgk8pqtTxnV1LXNx0Ub53Mbfkbzg3qYFalyRRNX+zirTdufjkLxyNC9bc1S1fsk+pn9jpFjwPmAlv3ZjvM6ew7VDV1KX58/915w9PN9NBohJ1HCzydBKHL9vvVuSomiG25niTv8IAD+DLgXcB4L8CQ8SGqVtYj4U12Ihi+QmIqFMg33sxom2+Foc/Tx8vCCP0hdQd8f53coheNZeqxULZzEzWjqlmnpqlsf8FvjGMaQSOxtlzjoxS+e7MXqo8K91v5VFM784LX5xTJTn1I/aAhZhcGafSLkoZO06ILm+fU7DWr2n3kYwy9Vp0MlJXtmAd1B3G6nQn/H5njn60IzgSImXnHQkfRojvtmG5c9WbexROOL/1FmOO0vioVmNy1fJ9R22rwKnEKSoEW2buj++S0hkIBXm0viMjEladS1nlLiuQN7CGK2YhaW80/k9W6ry/tPPJB5BGrB5VL2b67wF/Ycio83/sJ1tkU6G5MURwg5m9uPLMHiG9TAhmQntiqZ8dHciDLc5h//BVRdw60JMIiB6Tn6yamro7qUomJXhP41SzHlewxIXOb4/p0nFMd48RirloE/mOsDYdIoY4N5NUliVbpnuNsLt+1tVlFNqZWOfSPBgmBgswSvJ9oCo03RGt3VkdUh2n8qe9UalCQL1tH07lMBEss73Xhmr/iatUbkMmto5PjMxwYaQPKrEo9+OC3c3kuZFsH4AYHKHPhn65EQ+znr++JwIs39qu+in89cNFPmTuqAgpJXxdHcQ73n70yVq+ZRygYtevJQNUS791PBM9g7elVMh1l4Df9RZ+FSCkQoGGbYlOGseUxsSi4ySrXRw0LQmkrkoMQ+gm8zsmxV/iL+dl1d41yWSttiQayzEN9lVodDiqwPuNXpvx1VJdH2MG9+QYB2xTpmmujgJ1evELA2wMZ8Zi+GPviAiIKXQ8FIrQeIeJ8LUHlFoKfRuwwAKrFYUb1oi4HJUJmWEJEk/SePPzXWqnIpBTuXXtdo8rd2lActMeEJIOfuPqpPknN9r74Em8kfgnSweQSYVDDK3yYE2XsU3ZbumEx0NyFmymTj07odJX/NAoYup6S6APIB2oSh/t42Yh5hHYcKjWQqZP3a3oNDI9E4Wfbh819kjR/xaTtp6aLrDMlfkHLU+jz8BbwonOAkly+QVzXlS+ZNov5XWedFe4hWrbo6c9G+31qqvYelDHVZtrxcNWK0VvDEeT3Fp0RG6jafkrv/S3TV/O8o1HRcyTaekNh0XkfffIMZ/b9rRa11LMNNRfBOblq2aMMthI9fgXBpviBPbiBM7Sl5HVLt2E5xEKQLxqAlvawiNAtFwFEWkJ8jleU8sbI40BsuFMh4iZJJAzZBtu1qCYK5SNLpYvjG/4OSbCvktZgTdisH+5zsuufM8wz33sGFlkSwjr53Ezr0ELtgClqLPwe2aJ5SRxbteZVvFfCjSf5aSnmCIux+Gq97GikOrdp+w55YOhVr4YS2zjHjtNJEKokld3z3Yc7XAgYCXxsvc0C0/feV211GQlLxFJQcnaEFcV11tEyP9PzrBCMFCkCGvl43+P6mEjMRT3awyqnxLNncs/L4j14Mrm3R8Q24uiyrTQv+Ln2hcvAWkZUNnVZZFhJgJvvssmtzDDkye0IA8UP41gYseLM8nTZqdQD9o3kOQrtmDOyUlrrjy0GAVO6Shv/2lkA5gjBql25oO2AtJSOD0qzBD1YckXni9a1uxMdsWHrPRod65zFKf91A+d1ptXxJczNHisAVSi+RzJ6JQY9km9Vre27rEJIH82nhrmUAie6asUX3Vrh3xo5tK7VnhXNxyaXeK/YrOi6tRkArsEnYcA74BBh7CiqkDsRz3Hca+zQw5wSphoMBpL+fFUc12XxbVumjBkTW0dOOK/4Mpp6nejTsT8YosBrTxKafp4o2SkXgxdgnOu3fgQxaVOdzy/sc4bjs65mpe+YRVAs55/1LQDq+/R4jDpPODt5lK1TNtwwjmAkIDQnGHoOYZ/UxGk3b/vFm/V61+wPppxxRqUFXZkC565j4n0DRkolgxS4PaF0kazoycmi7iExT0kukbmnasmTLmsDmMxYESpSNOSSh7SMhMioSYCdVHOijvpaukv1mh82r+vc4tXrs+xXB57uQbZGmi3SeWY1hloOW+ynKitkZyWbDZwO9TsavaEmAZ1nWWYfPxGCrozKdvP6y6ogeXZEQEq2eL/HrnpCv5Xj+ZjT9hLbgh8ZdvuMXBAcw5jFS/a+dAqxEgGDct1hd0URn5euO17btVjy8fGxkJSdUerf1IEcEiv9I70N83xK8ibmznxGNI3sLOox7BxA/f4w91k/R0RcWumAjWRPzncAyyWcYjGnAAsM9+bPJa8lS4UsV4Ud/yQ3L/mV/fkBD1h4mc20fl1UdITv3936w4WI5ME6C5Um4t0xOyFBsynu+84leCtqK2slTg4keJIzaBS7WNVWW+/y+P4T87zjt/12d5TX9PVTEKZnL7sgZGNP51bWf1YfpLFa/i4X/qOLv+qq2Z574vAnyvzwomA21X5CehH1WXn3v2+9e1a30a591d2y82Ldt+0bSEzD8EyL/hZI1d28banCbLbsBL9+WL+/3/uva1jw/J2Lf5rx4thcGLj5aQ+ce493d9NmUwTi94DryCXa5VNf+6NtdLlRHY7bOBR1YczP6JzFbBVS7nvuRPVWJTx1T185cgjZnLGvCP/ve1r7g2A6Wyh72Wllv8PZeQ+cfw+PdgsmPjIVDu68WHuq7L3D/939dufJsBUT/Z1JGxVLtN8Ccy/0BYl1RJoZrrIt4knqESufwE/bzQv6798LYW0+fWo8KldZnanO3/2kT/Dxn4rGCCdMQo3DTKqGWg0lqoWFvcrdme7bOGdr9feSSvi/3BdgWJhZk8ILhhLBBGy7DId1be/08cgq2I+UbKM+bMGfN09oxV+pyNsqV3joX9x33fPb1J46/bnr5/f49EBJPWDyk9I2fA7pVcc7Demf0ehwmrQhMbdN1YOGr8uLKlquhV8hi37IRxxoXn5leqls8m/O0JOoQCI/oGCEbvrxteCVxhkvE/VOcdi+dk0psm22EfWxMX7iyF/UR2X0b/qGsh0ZtJ5SMWd2ssrjTc8V8Nd8t36VUlWFgmqk/36g2KauQspkLmxSFotD6b937izcJMxoIe5iwzjSzUd6DcldvJmRqo4D5o+T94jb9FbAlf/9BYqIqlSVVcDz8W6L7MZs4AlrjW5h/293kYZ7BL9X9yepzk+HeeQ1W71D1kBra4ZICjl/61v11req3ptabXmmZz7jL0bNF3zp0aPZaqLiw652jzPfzs55p6p9aWSzGJW7FKJtiuykoZvrJSEbFN/KckbGNiwhAbE6yPag+8diC9LsLOLNFPffP1XUJ8gIjRXfBaAYN1CnGdpYc97CEYdiIi8SJoxfYRa4+BirqBl1i9yhKvUx4ympKEvzNjtsMeORgHSitd3qvcGG+jOCZtILSG1tsEYLQCLmi5fdmyfr3kDWpIFSYVfXgklCqxVS0NtCpje8B3XdpmnZjFzzS4QCs7u39GarnMCVU/zhZrYf7xtJ+n/mgA+5zyz8RR1XT5mDi/K2SfVjTmmDb+IsSq3e5LAnA4buipX06crmEQar5nVNvF8bfsOX0rDe5z3QC4OA0Fb7aLMwKA1d4YpMdwTM/d3r6IhZcYqtRZDDuohEhx+uanZ+xz3AHZpr0czwmlwZ/+LMNhjeGdoBUviw3ekgKNW3PaXLa8DIdjUPpX8uVZyn25x+N8GacFjxVlOKTqhw2t2ERn6GR6BceRW16Gw7TBne1P2UfPtmvg2zlOPiwvw2kKo9HCimUlf5W35vpynAhZXobDdIpbwlP2otTb2+rBnEd9WRkOUzsyqpZiLP9x2BdZYM9JLZeX4ayOT9dUZ0111lRnpep4TA1/PxxVgpEm6NC/vrHpx+qQTRIeqHOejpVR3cSGbNj3+5VtzqMUIsGmrgVM7U2F5zTFcxZ7B1sk097jEkETnUVdZyvIzdqqSOSrFs6YBuSz7495nG6r5dZgMfw4+BWIo8I8YSdIhzQC/OBztmmRgpf7LqQS9nME+QQbZJCvS84dCzlySgVdnSNG575jtN8AXjlV4S0CedzYFfY/GJotu/T4/tdZ5R9n9kB1rs7avMeH6shKJ9ecGy4M4azuhWzp2015DAJejs2zKkwd+XyyPS304+XS95zaemO+ZtRrRr0WD9ZUZ011/l9SHS8eQzSmqA5IfwN0s/VQ9efYuRjMi02mvJZZ5zl1LUhSA39LIL+2luNw8Ul/OKomZhFjxmmwWjx7PFRZKd96jmdsJMIOTrRY6vMeteKkfnkB2U351wQEL3JMGgdKnhmeXyc2askJlccs6LO55ZXXwFgDYw2MNTDWwFgDYw2MNTDWwFgDYw2MNTDWwFgDYw2MNTDWwFgDYw2MNTDWwFgDYw2MNTD+fwPj62CyUojk0e+fufFvr+MSxrxMOc1rOfDux5skz368SWK6mMpVel57SQTlr+3nzUGOEWM5exLvPCq8JnDLcu06rv9D13GVD7kDaR/flkkq//pA5AT7hMStDXy/vIHz/SSPAjHswNeFc87gYuyqAsP/5REipX0Ptv7ygM5/e/Ln9T88oPO/9ckfGTFBXSadnM4+6J++GTxqmM6+hSM9klRNHUS71rgwXYCukJyscxarBCyVeJhCUApoRJP0Gsr10EByGnaHGgo6BFUvYqARoTex2sGoAH/lmTgA3ZlcHFo9MRibNXFUiaJBiVSU5cKMuWBWYtRVy75UJNmhPsDk61ZXmiZqH2E6w+tVg17wTV5l2g7mOfAwFLBDEDwoApMTEygdfBsNsMsAZzLHzCERIv00HepOUhhmmNC/SJHKpH1RgoSTa9dvvgiGTLoCCN72tKrMkYNO/L79aIYdseZrvFJVMQUXfXOE+NR95sJEDfuMLCKyD86o+HAK2mWLT6WRaiCBvQHSEwXUM28mn+rTSuhoTRSi1MZ16d0hwfonN4wZbli9T5i2QL2FVuihlLQhLWNCwULYDIgUr/Tbb4ZW58u6SX2yeRLPasZM/SoEeCkfKb2h/YyEkRP5okDolt3o/m8Pyi4yKrEUnZG5e6B2PW54/jy7E4XMlIqTtbiF3dKRBEIfSrU9OWQ6w0MK683Yemi3j+e683TqORhItY1CfNhV7us0aDsk8fpbweTjiJxP6EJuImaalLbvjfRKcfeOFtmXJQidsHv40u2Z1+hLUrQRgFp1ubmurgWtHXETa/868N2Qyp2ULTKLvbISSfcNCLExtrsO77xVZrUzcTJ5ZNisSvGr52xyx2FhvgZmmUyO7rZdzjNWdMj18CKs3fP2THFpvMALfrtchRt99GENP6FUO4LDyRcIYUyLdb5DGUtZmsgFsfDAZ2o97lZZjHfVNhmu7T+fF8u/JDNVEnnTdbqPhvxcQp1wGKQ8QaSOPycNxcI/O2AIRr4Uoau7bR9CLD3tZS+oBKFFfGlhnUjAbv2bTNhvIcIPkR06wl9Lv8q+zvSkDe/iTpsfh6EO+3SlB6benfSun4jH5YA9P7W2LRIjz32kVP2QQrOfNiGhhB+X/YmU//oAUpqxoLJZibmxntn0o1RUE5hUhrQsDLuo/Idggl0AVSjB5cRb+qIqeVOS8pOiMx/zyDojX+99QW1xt1dW23w6t64FNYLV9YlcPPf1xYdTGwtfIEpI6IPEfpW+5uCtDngjWkBP5JUCtLTNzydnB64I1mOSTqIRLXTq3D73kYVqZq6TrN45lGUyWFpc8PEBCXwI6WHnMWGJhiEDODnzeFl8hOL1VzedPVKF61qqI7FRBx/PNAcPNk9irmC6ZIHz76uhzJaNw23REfSqkb2z1n4/9p9ISsxf+UCITnR6insVTaq53jXf6K4XGKS5V+KoobIoYBchGPCEP37Q8QSt52HYhhrM5so79Zi63Es9M9KG0+Qxp/T0PlcPu5G50f4ZpabSSMEGLJ6RhCcjKjEtwSdTwLfB1C+5NoJg+hCg//sTaTrkRtV0H4kXM9KaXTe1XwIIV+E+OynVB/rZoj0PTIooEP/xNt/1GNnMsN26d8OK+6GRNc3nHkfW9OX4kSacmAtnP7Xc5jUkH2tBtnTphpgkHvz0XgeNNXpfTFMdENY/rty+KH+BXkk0x7tTTNMnlEzOjvB74xlPcgFfki3kFvbFVm7rK83yiCCPeaZ3N6vRb+q7469Ii5rS3N+f2vh8U/jtsaY86sfUdIEEPfaVeWgmg1QzBWI2KEWrBAfYH4ZpQSbxqd2fHAgfJjH0qtSiuiDYA8qboejwyz9copeU5qxTbxN9MSpF3dgXW7I5dUaStnh/2CFYRHDnKxc5vkXc/X0EgeqJPQbEPW7TczORnpHGftxQEuQq1A5jVDpYyXusKFr4LRLjss+CNj8zjFNU88KmUxw2BgyW8N8qpiU7GQOO3AJrzxzBN+W51rCknXhd4GpKPOr5dsPkq5HMSEWRm8w+lMtoqxGgOsLxWdarKb42Y1r4u/fajrKUyzZcQePOozmpjvjjHiHv9GhyHxdJjH0K0jbGP8zPeeAh0BQgcpdMsm3oj867NV03Mz33mP4GsPhVKtqoF/V47gJ9qg9VAtoX5aOQKc6UXtAmnevfUVEdFj1pvGMICSJgNFPmwndgioduY7Kjp+eQKdPkbl+6zluJSry7dyuF+pAmtCEhRTDhgX5ED298DIyo01o2sM/gwYT1u3qjxlwnc735z50tbgWdNEeZQe4tdSa0RwiPW0yglbIophPtAkiZN/Yynv1aThZZesdNv8f+Sn+/X5muX5fuIXvNrTUipIWkfixBPVRXNroLOoLsLxyp6UKZCyFbvtxxvXA18h1qGKMi9NTl1lYnojtu+gPK/GhDvW+UKQQKvSOHttMN2RZ8yQSJVblM0mCzqp2zF+pzNP7ETDh6RFB6Ufds/yQSFV7fmTALqjTLJCt7esJUESqbr+GZsN0SXqoHcPh6XlWpTYodb4b6YD8psOn6/oXOshSBePxx940K+KcPPK+1xsLHSD3Cg0gxpmJLGuojhRaSPpdR/PYmalqsZmJKJGxHxWG9l03qwzeGvImhvIZdoJrSm0Mp/UP2yuqba+3AeeA7H0nh6c8DRmnsF+mOSjTB3+nUDDfkuteAtOtKrfQDBqsPzXlsoAWJmWb4lDUdPEgkq9S16GwZ3ynYlNr11sfw4vGU+VMfz+nqTFW/X7r0qmUIcQe0MQgvnzlXHW6vLApktqWiZyqs1NjPsZ5QFYrZvTcJMQmwv3A1fYNt7r1WRcEPPIbT+KIUUHwrytwoQ15CQMp4Ng14iI3drWELt0wnsgvuZX+xfYWk+IMJsx4c1FqxSZ4lzb7fDAkUxUNPMD3uHgXS0tQ+t5+2JPmOB0BWJ4ZO8Mux7EJPRUVLKGF3jwe1IQ2YV6SDR72GSCYgrU4SQwnbMjK8Lkfl6ikOJIGTJZG0PQ3YVL0z6k6zuNfPPbQdYtR6Eed5DaclE9EIFoY8hswFBLOCfQERQt+kZsh9uhveQKE/knVghETVOIgLKjJmi0LIqAedVMcCHAXUhekIKRI92hF90KF+07ygeiWGYGV4xO3HSVq15zPaQ3pQ0gKjrFfzFa84DrhNJOb0Mzps0UyScBNmpHmYkVnM5xVzjk7QO4kK0r45kXKpwJyitQg6dmESoj2l2eygkDCMOQqbzIy+7tNl1MCSr/+2fd6WvMeHf3s01g4CPfiKxOyZ2fCM2hOIHWZfeTnMolMDE+h+Wh/VN5rYFU0c1+LeLZ4EdiiaD8c8k/ACERo+W8aYxDvLHcok6NmhvK1aHzVphYxc+XGv0sdaVlV0e3X48NCU7U6ctWAT82g3PdtNcW9aoowxYF9yV0bfH6/At3wWUys3bacqzRJ3ER6ZiZZtyQN7wcGiPmgXD08ajnDlOHgYQvRB7/b2jEzUkVZ/MK4K6UmCf0z6fqdCev/c7f7u43MiFqFgyOc9gFcRZjoa+B12YdhQuN29GJDsi5Dfe0uRV/tyFTWqp/iCjY9UT12vEBU0VZIAvZ8sJu58CahEaTEKt+D883uTRx8qR3lCdKeifj5vdPFBDAYAqTJWDuq9DS3rdc1nmOkxC91oPfrhFd88+lVqtSD9mXwXcWJAgt6ZkN7yJ4xdafnv1bakmw9nejVYdGvOMOQlHvEalhwdLYueKCsWis+9dPZvCWueiRQuaoIgPtoBZsxvnW2Y97kaWX0PUGVEpdkh9GnajKs3WewMGfrgMncamOq6WOXZtHtHEtMP8kXmJcB49tucZ7/4eCH6xxH3WzFsTm0Ub2isAA5hWL1Qh+OtWycX5D7qHPRSiB+cN6Zud1gAhxf4GhNDwU8uVWBxKu+i2LdJuinyJJmLlQJlcHq+XSmRenXgJGc5k4MdVwgsPnRaOYhGIRZCbziUnfMguNZ8U6h5MV9Ys1DYBFwcAi4cso4zB4+ftwFsn6mu5Lvr4252CKdeadaIuxDn8MmiasRuTpjpGBpXkcPQ+cwtLDs+YZB6HvwnyBOQ96mlGDo0JfWHYseHoegLP6Pboa5aMhYIIZLeGtfYnHwY4KAvMnQtrJmulHiipdX31E5EieJeT2D6lCHPPuJIYo+Gquq6iqDJSr1WZYRR1J/P4vVa90v3B1edRUjg6ofI7ydRj8cwI3ZgqNB7fEm95gETt76X7E6JatxPiRRoegMb7amhVdZULvhqvH6sN0KNJlHV2f+gICq/TaBUxlwOuePWZbNDNB5DoquF4sAN0WpGQ9xcGVi9TBc9o/WZ1a0ZVre6HD64+MlLJLk+RHjgS5VYkWPuy+KTPL+ZHyn0pOuAPcsxny1M2MRgzJ3LrLFMN/6IDZzCdNUszlrKiZZWlTiPZvDiQyn0LgijC+FbdUQIvHssHcGTBDOFiXwojZ5PhVxgeV/JkC+tbTdDx6Yn+kgq9i16hVUTesCSq+7RqlWBTTvcmq0w7a5js8OX7Aov5Eob08YCau78vJIx1W+ADGPSx1/D96Ua15yHUuZk9aZvBsntlXjU6zQ6VUmKfuMFdwBsTkfILwCZI8zvpzfhHyOfPn6ealZVcliWu2vM6MPurzdYKth21VNqei7nooxZKaDSYJdCwiGmOGqfiHRX4pI62pf5FsnvsHvaoeeaeDZTBBJ/kCb8wtpIIWH/+gt1LUdJdz9nu2lQz77okx0yfqVv+RGaw5gpd7L4kevGSPJFf40D7AiugffVpMIiIo0PmTMWUpEM9k1qySKfjWe3CprGwkEsTxIZ3mgj1ERSZX2wdP2+upaxOPiEr0TvxJ+SiJKg1y8BR6JLLowbQSeMfpLg23yD0qrV0WXoGeLBWWYOCYJgRA7elN2G0Tcu/Xb2hSLkaTShKY857Lc4XOovtxi5qPKifD6I/jECcv/ZFX1WFAQri8LCicHfCKWPwXo23kD61lfY+NZAzUt/C/+Ur3maNlUAQfS704wZL7HqT4HusGnsucdtgH3amFu0A0c9YB08ToxxG8SUcOAorJDZ4cToaIIx52EbEwT6XEdJzEVSYrWSBaJ2QgNC1oCawc2rkUf6+qcljWX1aJ9Sq/btkXa//rfVPJW6YY7McDEBHyDcihw/OHtWZ+QchSpKEwZXWcYZSgPnst2sRN6BcUj2Pd99Vay8u1d7R9LIyXTDpKlXh9S91bbAwLoNJ+RR4e9GvIiJ1H7JfkhKWuR/Pt7pOtB+D57Hf3TTx2E9V9pTdqbcHXqOfodKr6uzOOGWKDoVyQoT+6eOzEyF1tDw/qN7APPvOgIHX7UO33kSORVh9teK+0aVa2tfCdW7eXSY0y6Kp0xqoxAP7SelBHYePoBGVMbFwbu/FlzpoR6oh2O1go4c2+HEo8uKRL9pTAs/mgtdbH0BnIsDli/MndXZL3r1935q03D4sxWTOK8ELSXLSKrNwCCfGsoQsP6CvMTRz7zyQOo0BtDfA2Ey0udUKTjS3AUd6/nuycqNW//hNeErkLTG9Nfpsb/MYnS6sKfAXny7yWlKysn425hmDn31JyfV/TFYyGJgQZb/jXW/vlOcFvPu+hT7MvYg+l9HHc/JK7r/Mk3DKjDHyhJ2/dP8G9d6BdUtaS0705mMF16nzsgd+HWWZ1bixkE5dHEsfG6BpVl+7wf++v2Y39xs1afZUvSq0h58u9d7ObFYzHScjRM4mPztg9LGGzzHf5kFqq115ttNvjnpvjALWUcpvn1Eyz7fl4v16/QJs+PFBs6x/x9QSwMEFAACAAgAyoZmSoAjzxZLAAAAagAAABsAAAB1bml2ZXJzYWwvdW5pdmVyc2FsLnBuZy54bWyzsa/IzVEoSy0qzszPs1Uy1DNQsrfj5bIpKEoty0wtV6gAigEFIUBJodJWycQIwS3PTCnJsFWyMDVDiGWkZqZnlNgqmSEp1AcaCQBQSwECAAAUAAIACABDlFdHDcAxHsABAADaAwAADwAAAAAAAAABAAAAAAAAAAAAbm9uZS9wbGF5ZXIueG1sUEsBAgAAFAACAAgARJRXRyO0Tvv7AgAAsAgAABQAAAAAAAAAAQAAAAAA7QEAAHVuaXZlcnNhbC9wbGF5ZXIueG1sUEsBAgAAFAACAAgAyoZmSkaI0IAVPgAAGoYAABcAAAAAAAAAAAAAAAAAGgUAAHVuaXZlcnNhbC91bml2ZXJzYWwucG5nUEsBAgAAFAACAAgAyoZmSoAjzxZLAAAAagAAABsAAAAAAAAAAQAAAAAAZEMAAHVuaXZlcnNhbC91bml2ZXJzYWwucG5nLnhtbFBLBQYAAAAABAAEAA0BAADoQwAAAAA="/>
  <p:tag name="ISPRING_OUTPUT_FOLDER" val="C:\Users\Administrator\Desktop\A5视频"/>
</p:tagLst>
</file>

<file path=ppt/tags/tag10.xml><?xml version="1.0" encoding="utf-8"?>
<p:tagLst xmlns:a="http://schemas.openxmlformats.org/drawingml/2006/main" xmlns:r="http://schemas.openxmlformats.org/officeDocument/2006/relationships" xmlns:p="http://schemas.openxmlformats.org/presentationml/2006/main">
  <p:tag name="MH" val="20170509175258"/>
  <p:tag name="MH_LIBRARY" val="GRAPHIC"/>
  <p:tag name="MH_ORDER" val="任意多边形 11"/>
</p:tagLst>
</file>

<file path=ppt/tags/tag11.xml><?xml version="1.0" encoding="utf-8"?>
<p:tagLst xmlns:a="http://schemas.openxmlformats.org/drawingml/2006/main" xmlns:r="http://schemas.openxmlformats.org/officeDocument/2006/relationships" xmlns:p="http://schemas.openxmlformats.org/presentationml/2006/main">
  <p:tag name="MH" val="20170509175258"/>
  <p:tag name="MH_LIBRARY" val="GRAPHIC"/>
  <p:tag name="MH_ORDER" val="GT1"/>
</p:tagLst>
</file>

<file path=ppt/tags/tag12.xml><?xml version="1.0" encoding="utf-8"?>
<p:tagLst xmlns:a="http://schemas.openxmlformats.org/drawingml/2006/main" xmlns:r="http://schemas.openxmlformats.org/officeDocument/2006/relationships" xmlns:p="http://schemas.openxmlformats.org/presentationml/2006/main">
  <p:tag name="MH" val="20170509175258"/>
  <p:tag name="MH_LIBRARY" val="GRAPHIC"/>
  <p:tag name="MH_ORDER" val="任意多边形 8"/>
</p:tagLst>
</file>

<file path=ppt/tags/tag13.xml><?xml version="1.0" encoding="utf-8"?>
<p:tagLst xmlns:a="http://schemas.openxmlformats.org/drawingml/2006/main" xmlns:r="http://schemas.openxmlformats.org/officeDocument/2006/relationships" xmlns:p="http://schemas.openxmlformats.org/presentationml/2006/main">
  <p:tag name="MH" val="20170509175258"/>
  <p:tag name="MH_LIBRARY" val="GRAPHIC"/>
  <p:tag name="MH_ORDER" val="GT1"/>
</p:tagLst>
</file>

<file path=ppt/tags/tag14.xml><?xml version="1.0" encoding="utf-8"?>
<p:tagLst xmlns:a="http://schemas.openxmlformats.org/drawingml/2006/main" xmlns:r="http://schemas.openxmlformats.org/officeDocument/2006/relationships" xmlns:p="http://schemas.openxmlformats.org/presentationml/2006/main">
  <p:tag name="MH" val="20170509164318"/>
  <p:tag name="MH_LIBRARY" val="CONTENTS"/>
  <p:tag name="MH_TYPE" val="ENTRY"/>
  <p:tag name="ID" val="547129"/>
  <p:tag name="MH_ORDER" val="5"/>
</p:tagLst>
</file>

<file path=ppt/tags/tag15.xml><?xml version="1.0" encoding="utf-8"?>
<p:tagLst xmlns:a="http://schemas.openxmlformats.org/drawingml/2006/main" xmlns:r="http://schemas.openxmlformats.org/officeDocument/2006/relationships" xmlns:p="http://schemas.openxmlformats.org/presentationml/2006/main">
  <p:tag name="MH" val="20170524104358"/>
  <p:tag name="MH_LIBRARY" val="GRAPHIC"/>
  <p:tag name="MH_TYPE" val="Other"/>
  <p:tag name="MH_ORDER" val="1"/>
</p:tagLst>
</file>

<file path=ppt/tags/tag16.xml><?xml version="1.0" encoding="utf-8"?>
<p:tagLst xmlns:a="http://schemas.openxmlformats.org/drawingml/2006/main" xmlns:r="http://schemas.openxmlformats.org/officeDocument/2006/relationships" xmlns:p="http://schemas.openxmlformats.org/presentationml/2006/main">
  <p:tag name="MH" val="20170524104358"/>
  <p:tag name="MH_LIBRARY" val="GRAPHIC"/>
  <p:tag name="MH_TYPE" val="Other"/>
  <p:tag name="MH_ORDER" val="2"/>
</p:tagLst>
</file>

<file path=ppt/tags/tag17.xml><?xml version="1.0" encoding="utf-8"?>
<p:tagLst xmlns:a="http://schemas.openxmlformats.org/drawingml/2006/main" xmlns:r="http://schemas.openxmlformats.org/officeDocument/2006/relationships" xmlns:p="http://schemas.openxmlformats.org/presentationml/2006/main">
  <p:tag name="MH" val="20170524104358"/>
  <p:tag name="MH_LIBRARY" val="GRAPHIC"/>
  <p:tag name="MH_TYPE" val="Other"/>
  <p:tag name="MH_ORDER" val="3"/>
</p:tagLst>
</file>

<file path=ppt/tags/tag18.xml><?xml version="1.0" encoding="utf-8"?>
<p:tagLst xmlns:a="http://schemas.openxmlformats.org/drawingml/2006/main" xmlns:r="http://schemas.openxmlformats.org/officeDocument/2006/relationships" xmlns:p="http://schemas.openxmlformats.org/presentationml/2006/main">
  <p:tag name="MH" val="20170524104358"/>
  <p:tag name="MH_LIBRARY" val="GRAPHIC"/>
  <p:tag name="MH_TYPE" val="Other"/>
  <p:tag name="MH_ORDER" val="4"/>
</p:tagLst>
</file>

<file path=ppt/tags/tag19.xml><?xml version="1.0" encoding="utf-8"?>
<p:tagLst xmlns:a="http://schemas.openxmlformats.org/drawingml/2006/main" xmlns:r="http://schemas.openxmlformats.org/officeDocument/2006/relationships" xmlns:p="http://schemas.openxmlformats.org/presentationml/2006/main">
  <p:tag name="MH" val="20170524104358"/>
  <p:tag name="MH_LIBRARY" val="GRAPHIC"/>
  <p:tag name="MH_TYPE" val="SubTitle"/>
  <p:tag name="MH_ORDER" val="2"/>
</p:tagLst>
</file>

<file path=ppt/tags/tag2.xml><?xml version="1.0" encoding="utf-8"?>
<p:tagLst xmlns:a="http://schemas.openxmlformats.org/drawingml/2006/main" xmlns:r="http://schemas.openxmlformats.org/officeDocument/2006/relationships" xmlns:p="http://schemas.openxmlformats.org/presentationml/2006/main">
  <p:tag name="MH" val="20170509175258"/>
  <p:tag name="MH_LIBRARY" val="GRAPHIC"/>
</p:tagLst>
</file>

<file path=ppt/tags/tag20.xml><?xml version="1.0" encoding="utf-8"?>
<p:tagLst xmlns:a="http://schemas.openxmlformats.org/drawingml/2006/main" xmlns:r="http://schemas.openxmlformats.org/officeDocument/2006/relationships" xmlns:p="http://schemas.openxmlformats.org/presentationml/2006/main">
  <p:tag name="MH" val="20170524104358"/>
  <p:tag name="MH_LIBRARY" val="GRAPHIC"/>
  <p:tag name="MH_TYPE" val="SubTitle"/>
  <p:tag name="MH_ORDER" val="1"/>
</p:tagLst>
</file>

<file path=ppt/tags/tag21.xml><?xml version="1.0" encoding="utf-8"?>
<p:tagLst xmlns:a="http://schemas.openxmlformats.org/drawingml/2006/main" xmlns:r="http://schemas.openxmlformats.org/officeDocument/2006/relationships" xmlns:p="http://schemas.openxmlformats.org/presentationml/2006/main">
  <p:tag name="MH" val="20170524104358"/>
  <p:tag name="MH_LIBRARY" val="GRAPHIC"/>
  <p:tag name="MH_TYPE" val="Title"/>
  <p:tag name="MH_ORDER" val="1"/>
</p:tagLst>
</file>

<file path=ppt/tags/tag22.xml><?xml version="1.0" encoding="utf-8"?>
<p:tagLst xmlns:a="http://schemas.openxmlformats.org/drawingml/2006/main" xmlns:r="http://schemas.openxmlformats.org/officeDocument/2006/relationships" xmlns:p="http://schemas.openxmlformats.org/presentationml/2006/main">
  <p:tag name="MH" val="20170524104358"/>
  <p:tag name="MH_LIBRARY" val="GRAPHIC"/>
  <p:tag name="MH_TYPE" val="Other"/>
  <p:tag name="MH_ORDER" val="13"/>
</p:tagLst>
</file>

<file path=ppt/tags/tag23.xml><?xml version="1.0" encoding="utf-8"?>
<p:tagLst xmlns:a="http://schemas.openxmlformats.org/drawingml/2006/main" xmlns:r="http://schemas.openxmlformats.org/officeDocument/2006/relationships" xmlns:p="http://schemas.openxmlformats.org/presentationml/2006/main">
  <p:tag name="MH" val="20170524104358"/>
  <p:tag name="MH_LIBRARY" val="GRAPHIC"/>
  <p:tag name="MH_TYPE" val="Other"/>
  <p:tag name="MH_ORDER" val="14"/>
</p:tagLst>
</file>

<file path=ppt/tags/tag24.xml><?xml version="1.0" encoding="utf-8"?>
<p:tagLst xmlns:a="http://schemas.openxmlformats.org/drawingml/2006/main" xmlns:r="http://schemas.openxmlformats.org/officeDocument/2006/relationships" xmlns:p="http://schemas.openxmlformats.org/presentationml/2006/main">
  <p:tag name="MH" val="20170524104358"/>
  <p:tag name="MH_LIBRARY" val="GRAPHIC"/>
  <p:tag name="MH_TYPE" val="Other"/>
  <p:tag name="MH_ORDER" val="15"/>
</p:tagLst>
</file>

<file path=ppt/tags/tag25.xml><?xml version="1.0" encoding="utf-8"?>
<p:tagLst xmlns:a="http://schemas.openxmlformats.org/drawingml/2006/main" xmlns:r="http://schemas.openxmlformats.org/officeDocument/2006/relationships" xmlns:p="http://schemas.openxmlformats.org/presentationml/2006/main">
  <p:tag name="MH" val="20170524104358"/>
  <p:tag name="MH_LIBRARY" val="GRAPHIC"/>
  <p:tag name="MH_TYPE" val="Other"/>
  <p:tag name="MH_ORDER" val="16"/>
</p:tagLst>
</file>

<file path=ppt/tags/tag26.xml><?xml version="1.0" encoding="utf-8"?>
<p:tagLst xmlns:a="http://schemas.openxmlformats.org/drawingml/2006/main" xmlns:r="http://schemas.openxmlformats.org/officeDocument/2006/relationships" xmlns:p="http://schemas.openxmlformats.org/presentationml/2006/main">
  <p:tag name="MH" val="20170524104358"/>
  <p:tag name="MH_LIBRARY" val="GRAPHIC"/>
  <p:tag name="MH_TYPE" val="SubTitle"/>
  <p:tag name="MH_ORDER" val="4"/>
</p:tagLst>
</file>

<file path=ppt/tags/tag27.xml><?xml version="1.0" encoding="utf-8"?>
<p:tagLst xmlns:a="http://schemas.openxmlformats.org/drawingml/2006/main" xmlns:r="http://schemas.openxmlformats.org/officeDocument/2006/relationships" xmlns:p="http://schemas.openxmlformats.org/presentationml/2006/main">
  <p:tag name="MH" val="20170524104358"/>
  <p:tag name="MH_LIBRARY" val="GRAPHIC"/>
  <p:tag name="MH_TYPE" val="SubTitle"/>
  <p:tag name="MH_ORDER" val="3"/>
</p:tagLst>
</file>

<file path=ppt/tags/tag28.xml><?xml version="1.0" encoding="utf-8"?>
<p:tagLst xmlns:a="http://schemas.openxmlformats.org/drawingml/2006/main" xmlns:r="http://schemas.openxmlformats.org/officeDocument/2006/relationships" xmlns:p="http://schemas.openxmlformats.org/presentationml/2006/main">
  <p:tag name="MH" val="20170524104358"/>
  <p:tag name="MH_LIBRARY" val="GRAPHIC"/>
  <p:tag name="MH_TYPE" val="Text"/>
  <p:tag name="MH_ORDER" val="4"/>
</p:tagLst>
</file>

<file path=ppt/tags/tag29.xml><?xml version="1.0" encoding="utf-8"?>
<p:tagLst xmlns:a="http://schemas.openxmlformats.org/drawingml/2006/main" xmlns:r="http://schemas.openxmlformats.org/officeDocument/2006/relationships" xmlns:p="http://schemas.openxmlformats.org/presentationml/2006/main">
  <p:tag name="MH" val="20170524104358"/>
  <p:tag name="MH_LIBRARY" val="GRAPHIC"/>
  <p:tag name="MH_TYPE" val="Text"/>
  <p:tag name="MH_ORDER" val="3"/>
</p:tagLst>
</file>

<file path=ppt/tags/tag3.xml><?xml version="1.0" encoding="utf-8"?>
<p:tagLst xmlns:a="http://schemas.openxmlformats.org/drawingml/2006/main" xmlns:r="http://schemas.openxmlformats.org/officeDocument/2006/relationships" xmlns:p="http://schemas.openxmlformats.org/presentationml/2006/main">
  <p:tag name="MH" val="20170509175258"/>
  <p:tag name="MH_LIBRARY" val="GRAPHIC"/>
  <p:tag name="MH_ORDER" val="任意多边形 11"/>
</p:tagLst>
</file>

<file path=ppt/tags/tag30.xml><?xml version="1.0" encoding="utf-8"?>
<p:tagLst xmlns:a="http://schemas.openxmlformats.org/drawingml/2006/main" xmlns:r="http://schemas.openxmlformats.org/officeDocument/2006/relationships" xmlns:p="http://schemas.openxmlformats.org/presentationml/2006/main">
  <p:tag name="MH" val="20170524104358"/>
  <p:tag name="MH_LIBRARY" val="GRAPHIC"/>
  <p:tag name="MH_TYPE" val="Text"/>
  <p:tag name="MH_ORDER" val="2"/>
</p:tagLst>
</file>

<file path=ppt/tags/tag31.xml><?xml version="1.0" encoding="utf-8"?>
<p:tagLst xmlns:a="http://schemas.openxmlformats.org/drawingml/2006/main" xmlns:r="http://schemas.openxmlformats.org/officeDocument/2006/relationships" xmlns:p="http://schemas.openxmlformats.org/presentationml/2006/main">
  <p:tag name="MH" val="20170524104358"/>
  <p:tag name="MH_LIBRARY" val="GRAPHIC"/>
  <p:tag name="MH_TYPE" val="Text"/>
  <p:tag name="MH_ORDER" val="1"/>
</p:tagLst>
</file>

<file path=ppt/tags/tag32.xml><?xml version="1.0" encoding="utf-8"?>
<p:tagLst xmlns:a="http://schemas.openxmlformats.org/drawingml/2006/main" xmlns:r="http://schemas.openxmlformats.org/officeDocument/2006/relationships" xmlns:p="http://schemas.openxmlformats.org/presentationml/2006/main">
  <p:tag name="MH" val="20170524104510"/>
  <p:tag name="MH_LIBRARY" val="GRAPHIC"/>
  <p:tag name="MH_TYPE" val="Other"/>
  <p:tag name="MH_ORDER" val="1"/>
</p:tagLst>
</file>

<file path=ppt/tags/tag33.xml><?xml version="1.0" encoding="utf-8"?>
<p:tagLst xmlns:a="http://schemas.openxmlformats.org/drawingml/2006/main" xmlns:r="http://schemas.openxmlformats.org/officeDocument/2006/relationships" xmlns:p="http://schemas.openxmlformats.org/presentationml/2006/main">
  <p:tag name="MH" val="20170524104510"/>
  <p:tag name="MH_LIBRARY" val="GRAPHIC"/>
  <p:tag name="MH_TYPE" val="Other"/>
  <p:tag name="MH_ORDER" val="2"/>
</p:tagLst>
</file>

<file path=ppt/tags/tag34.xml><?xml version="1.0" encoding="utf-8"?>
<p:tagLst xmlns:a="http://schemas.openxmlformats.org/drawingml/2006/main" xmlns:r="http://schemas.openxmlformats.org/officeDocument/2006/relationships" xmlns:p="http://schemas.openxmlformats.org/presentationml/2006/main">
  <p:tag name="MH" val="20170524104510"/>
  <p:tag name="MH_LIBRARY" val="GRAPHIC"/>
  <p:tag name="MH_TYPE" val="Other"/>
  <p:tag name="MH_ORDER" val="3"/>
</p:tagLst>
</file>

<file path=ppt/tags/tag35.xml><?xml version="1.0" encoding="utf-8"?>
<p:tagLst xmlns:a="http://schemas.openxmlformats.org/drawingml/2006/main" xmlns:r="http://schemas.openxmlformats.org/officeDocument/2006/relationships" xmlns:p="http://schemas.openxmlformats.org/presentationml/2006/main">
  <p:tag name="MH" val="20170524104510"/>
  <p:tag name="MH_LIBRARY" val="GRAPHIC"/>
  <p:tag name="MH_TYPE" val="Other"/>
  <p:tag name="MH_ORDER" val="4"/>
</p:tagLst>
</file>

<file path=ppt/tags/tag36.xml><?xml version="1.0" encoding="utf-8"?>
<p:tagLst xmlns:a="http://schemas.openxmlformats.org/drawingml/2006/main" xmlns:r="http://schemas.openxmlformats.org/officeDocument/2006/relationships" xmlns:p="http://schemas.openxmlformats.org/presentationml/2006/main">
  <p:tag name="MH" val="20170524104510"/>
  <p:tag name="MH_LIBRARY" val="GRAPHIC"/>
  <p:tag name="MH_TYPE" val="Other"/>
  <p:tag name="MH_ORDER" val="5"/>
</p:tagLst>
</file>

<file path=ppt/tags/tag37.xml><?xml version="1.0" encoding="utf-8"?>
<p:tagLst xmlns:a="http://schemas.openxmlformats.org/drawingml/2006/main" xmlns:r="http://schemas.openxmlformats.org/officeDocument/2006/relationships" xmlns:p="http://schemas.openxmlformats.org/presentationml/2006/main">
  <p:tag name="MH" val="20170524104510"/>
  <p:tag name="MH_LIBRARY" val="GRAPHIC"/>
  <p:tag name="MH_TYPE" val="Text"/>
  <p:tag name="MH_ORDER" val="1"/>
</p:tagLst>
</file>

<file path=ppt/tags/tag38.xml><?xml version="1.0" encoding="utf-8"?>
<p:tagLst xmlns:a="http://schemas.openxmlformats.org/drawingml/2006/main" xmlns:r="http://schemas.openxmlformats.org/officeDocument/2006/relationships" xmlns:p="http://schemas.openxmlformats.org/presentationml/2006/main">
  <p:tag name="MH" val="20170524104302"/>
  <p:tag name="MH_LIBRARY" val="GRAPHIC"/>
  <p:tag name="MH_TYPE" val="Other"/>
  <p:tag name="MH_ORDER" val="1"/>
</p:tagLst>
</file>

<file path=ppt/tags/tag39.xml><?xml version="1.0" encoding="utf-8"?>
<p:tagLst xmlns:a="http://schemas.openxmlformats.org/drawingml/2006/main" xmlns:r="http://schemas.openxmlformats.org/officeDocument/2006/relationships" xmlns:p="http://schemas.openxmlformats.org/presentationml/2006/main">
  <p:tag name="MH" val="20170524104302"/>
  <p:tag name="MH_LIBRARY" val="GRAPHIC"/>
  <p:tag name="MH_TYPE" val="Other"/>
  <p:tag name="MH_ORDER" val="2"/>
</p:tagLst>
</file>

<file path=ppt/tags/tag4.xml><?xml version="1.0" encoding="utf-8"?>
<p:tagLst xmlns:a="http://schemas.openxmlformats.org/drawingml/2006/main" xmlns:r="http://schemas.openxmlformats.org/officeDocument/2006/relationships" xmlns:p="http://schemas.openxmlformats.org/presentationml/2006/main">
  <p:tag name="MH" val="20170509175258"/>
  <p:tag name="MH_LIBRARY" val="GRAPHIC"/>
  <p:tag name="MH_ORDER" val="GT1"/>
</p:tagLst>
</file>

<file path=ppt/tags/tag40.xml><?xml version="1.0" encoding="utf-8"?>
<p:tagLst xmlns:a="http://schemas.openxmlformats.org/drawingml/2006/main" xmlns:r="http://schemas.openxmlformats.org/officeDocument/2006/relationships" xmlns:p="http://schemas.openxmlformats.org/presentationml/2006/main">
  <p:tag name="MH" val="20170524104302"/>
  <p:tag name="MH_LIBRARY" val="GRAPHIC"/>
  <p:tag name="MH_TYPE" val="SubTitle"/>
  <p:tag name="MH_ORDER" val="1"/>
</p:tagLst>
</file>

<file path=ppt/tags/tag41.xml><?xml version="1.0" encoding="utf-8"?>
<p:tagLst xmlns:a="http://schemas.openxmlformats.org/drawingml/2006/main" xmlns:r="http://schemas.openxmlformats.org/officeDocument/2006/relationships" xmlns:p="http://schemas.openxmlformats.org/presentationml/2006/main">
  <p:tag name="MH" val="20170524104302"/>
  <p:tag name="MH_LIBRARY" val="GRAPHIC"/>
  <p:tag name="MH_TYPE" val="Other"/>
  <p:tag name="MH_ORDER" val="3"/>
</p:tagLst>
</file>

<file path=ppt/tags/tag42.xml><?xml version="1.0" encoding="utf-8"?>
<p:tagLst xmlns:a="http://schemas.openxmlformats.org/drawingml/2006/main" xmlns:r="http://schemas.openxmlformats.org/officeDocument/2006/relationships" xmlns:p="http://schemas.openxmlformats.org/presentationml/2006/main">
  <p:tag name="MH" val="20170524104302"/>
  <p:tag name="MH_LIBRARY" val="GRAPHIC"/>
  <p:tag name="MH_TYPE" val="Other"/>
  <p:tag name="MH_ORDER" val="4"/>
</p:tagLst>
</file>

<file path=ppt/tags/tag43.xml><?xml version="1.0" encoding="utf-8"?>
<p:tagLst xmlns:a="http://schemas.openxmlformats.org/drawingml/2006/main" xmlns:r="http://schemas.openxmlformats.org/officeDocument/2006/relationships" xmlns:p="http://schemas.openxmlformats.org/presentationml/2006/main">
  <p:tag name="MH" val="20170524104302"/>
  <p:tag name="MH_LIBRARY" val="GRAPHIC"/>
  <p:tag name="MH_TYPE" val="Other"/>
  <p:tag name="MH_ORDER" val="5"/>
</p:tagLst>
</file>

<file path=ppt/tags/tag44.xml><?xml version="1.0" encoding="utf-8"?>
<p:tagLst xmlns:a="http://schemas.openxmlformats.org/drawingml/2006/main" xmlns:r="http://schemas.openxmlformats.org/officeDocument/2006/relationships" xmlns:p="http://schemas.openxmlformats.org/presentationml/2006/main">
  <p:tag name="MH" val="20170524104302"/>
  <p:tag name="MH_LIBRARY" val="GRAPHIC"/>
  <p:tag name="MH_TYPE" val="SubTitle"/>
  <p:tag name="MH_ORDER" val="2"/>
</p:tagLst>
</file>

<file path=ppt/tags/tag45.xml><?xml version="1.0" encoding="utf-8"?>
<p:tagLst xmlns:a="http://schemas.openxmlformats.org/drawingml/2006/main" xmlns:r="http://schemas.openxmlformats.org/officeDocument/2006/relationships" xmlns:p="http://schemas.openxmlformats.org/presentationml/2006/main">
  <p:tag name="MH" val="20170524104302"/>
  <p:tag name="MH_LIBRARY" val="GRAPHIC"/>
  <p:tag name="MH_TYPE" val="Other"/>
  <p:tag name="MH_ORDER" val="6"/>
</p:tagLst>
</file>

<file path=ppt/tags/tag46.xml><?xml version="1.0" encoding="utf-8"?>
<p:tagLst xmlns:a="http://schemas.openxmlformats.org/drawingml/2006/main" xmlns:r="http://schemas.openxmlformats.org/officeDocument/2006/relationships" xmlns:p="http://schemas.openxmlformats.org/presentationml/2006/main">
  <p:tag name="MH" val="20170524104302"/>
  <p:tag name="MH_LIBRARY" val="GRAPHIC"/>
  <p:tag name="MH_TYPE" val="Other"/>
  <p:tag name="MH_ORDER" val="7"/>
</p:tagLst>
</file>

<file path=ppt/tags/tag47.xml><?xml version="1.0" encoding="utf-8"?>
<p:tagLst xmlns:a="http://schemas.openxmlformats.org/drawingml/2006/main" xmlns:r="http://schemas.openxmlformats.org/officeDocument/2006/relationships" xmlns:p="http://schemas.openxmlformats.org/presentationml/2006/main">
  <p:tag name="MH" val="20170524104302"/>
  <p:tag name="MH_LIBRARY" val="GRAPHIC"/>
  <p:tag name="MH_TYPE" val="Other"/>
  <p:tag name="MH_ORDER" val="8"/>
</p:tagLst>
</file>

<file path=ppt/tags/tag48.xml><?xml version="1.0" encoding="utf-8"?>
<p:tagLst xmlns:a="http://schemas.openxmlformats.org/drawingml/2006/main" xmlns:r="http://schemas.openxmlformats.org/officeDocument/2006/relationships" xmlns:p="http://schemas.openxmlformats.org/presentationml/2006/main">
  <p:tag name="MH" val="20170524104302"/>
  <p:tag name="MH_LIBRARY" val="GRAPHIC"/>
  <p:tag name="MH_TYPE" val="SubTitle"/>
  <p:tag name="MH_ORDER" val="3"/>
</p:tagLst>
</file>

<file path=ppt/tags/tag49.xml><?xml version="1.0" encoding="utf-8"?>
<p:tagLst xmlns:a="http://schemas.openxmlformats.org/drawingml/2006/main" xmlns:r="http://schemas.openxmlformats.org/officeDocument/2006/relationships" xmlns:p="http://schemas.openxmlformats.org/presentationml/2006/main">
  <p:tag name="MH" val="20170524104302"/>
  <p:tag name="MH_LIBRARY" val="GRAPHIC"/>
  <p:tag name="MH_TYPE" val="Other"/>
  <p:tag name="MH_ORDER" val="9"/>
</p:tagLst>
</file>

<file path=ppt/tags/tag5.xml><?xml version="1.0" encoding="utf-8"?>
<p:tagLst xmlns:a="http://schemas.openxmlformats.org/drawingml/2006/main" xmlns:r="http://schemas.openxmlformats.org/officeDocument/2006/relationships" xmlns:p="http://schemas.openxmlformats.org/presentationml/2006/main">
  <p:tag name="MH" val="20170509175258"/>
  <p:tag name="MH_LIBRARY" val="GRAPHIC"/>
  <p:tag name="MH_ORDER" val="任意多边形 8"/>
</p:tagLst>
</file>

<file path=ppt/tags/tag50.xml><?xml version="1.0" encoding="utf-8"?>
<p:tagLst xmlns:a="http://schemas.openxmlformats.org/drawingml/2006/main" xmlns:r="http://schemas.openxmlformats.org/officeDocument/2006/relationships" xmlns:p="http://schemas.openxmlformats.org/presentationml/2006/main">
  <p:tag name="MH" val="20170524104302"/>
  <p:tag name="MH_LIBRARY" val="GRAPHIC"/>
  <p:tag name="MH_TYPE" val="Other"/>
  <p:tag name="MH_ORDER" val="10"/>
</p:tagLst>
</file>

<file path=ppt/tags/tag51.xml><?xml version="1.0" encoding="utf-8"?>
<p:tagLst xmlns:a="http://schemas.openxmlformats.org/drawingml/2006/main" xmlns:r="http://schemas.openxmlformats.org/officeDocument/2006/relationships" xmlns:p="http://schemas.openxmlformats.org/presentationml/2006/main">
  <p:tag name="MH" val="20170524104302"/>
  <p:tag name="MH_LIBRARY" val="GRAPHIC"/>
  <p:tag name="MH_TYPE" val="SubTitle"/>
  <p:tag name="MH_ORDER" val="4"/>
</p:tagLst>
</file>

<file path=ppt/tags/tag52.xml><?xml version="1.0" encoding="utf-8"?>
<p:tagLst xmlns:a="http://schemas.openxmlformats.org/drawingml/2006/main" xmlns:r="http://schemas.openxmlformats.org/officeDocument/2006/relationships" xmlns:p="http://schemas.openxmlformats.org/presentationml/2006/main">
  <p:tag name="MH" val="20170524104302"/>
  <p:tag name="MH_LIBRARY" val="GRAPHIC"/>
  <p:tag name="MH_TYPE" val="Other"/>
  <p:tag name="MH_ORDER" val="11"/>
</p:tagLst>
</file>

<file path=ppt/tags/tag53.xml><?xml version="1.0" encoding="utf-8"?>
<p:tagLst xmlns:a="http://schemas.openxmlformats.org/drawingml/2006/main" xmlns:r="http://schemas.openxmlformats.org/officeDocument/2006/relationships" xmlns:p="http://schemas.openxmlformats.org/presentationml/2006/main">
  <p:tag name="MH" val="20170524104302"/>
  <p:tag name="MH_LIBRARY" val="GRAPHIC"/>
  <p:tag name="MH_TYPE" val="Other"/>
  <p:tag name="MH_ORDER" val="1"/>
</p:tagLst>
</file>

<file path=ppt/tags/tag54.xml><?xml version="1.0" encoding="utf-8"?>
<p:tagLst xmlns:a="http://schemas.openxmlformats.org/drawingml/2006/main" xmlns:r="http://schemas.openxmlformats.org/officeDocument/2006/relationships" xmlns:p="http://schemas.openxmlformats.org/presentationml/2006/main">
  <p:tag name="MH" val="20170524104302"/>
  <p:tag name="MH_LIBRARY" val="GRAPHIC"/>
  <p:tag name="MH_TYPE" val="Other"/>
  <p:tag name="MH_ORDER" val="2"/>
</p:tagLst>
</file>

<file path=ppt/tags/tag55.xml><?xml version="1.0" encoding="utf-8"?>
<p:tagLst xmlns:a="http://schemas.openxmlformats.org/drawingml/2006/main" xmlns:r="http://schemas.openxmlformats.org/officeDocument/2006/relationships" xmlns:p="http://schemas.openxmlformats.org/presentationml/2006/main">
  <p:tag name="MH" val="20170524104302"/>
  <p:tag name="MH_LIBRARY" val="GRAPHIC"/>
  <p:tag name="MH_TYPE" val="SubTitle"/>
  <p:tag name="MH_ORDER" val="2"/>
</p:tagLst>
</file>

<file path=ppt/tags/tag56.xml><?xml version="1.0" encoding="utf-8"?>
<p:tagLst xmlns:a="http://schemas.openxmlformats.org/drawingml/2006/main" xmlns:r="http://schemas.openxmlformats.org/officeDocument/2006/relationships" xmlns:p="http://schemas.openxmlformats.org/presentationml/2006/main">
  <p:tag name="MH" val="20170524104302"/>
  <p:tag name="MH_LIBRARY" val="GRAPHIC"/>
  <p:tag name="MH_TYPE" val="Other"/>
  <p:tag name="MH_ORDER" val="11"/>
</p:tagLst>
</file>

<file path=ppt/tags/tag57.xml><?xml version="1.0" encoding="utf-8"?>
<p:tagLst xmlns:a="http://schemas.openxmlformats.org/drawingml/2006/main" xmlns:r="http://schemas.openxmlformats.org/officeDocument/2006/relationships" xmlns:p="http://schemas.openxmlformats.org/presentationml/2006/main">
  <p:tag name="MH" val="20170524104302"/>
  <p:tag name="MH_LIBRARY" val="GRAPHIC"/>
  <p:tag name="MH_TYPE" val="Other"/>
  <p:tag name="MH_ORDER" val="1"/>
</p:tagLst>
</file>

<file path=ppt/tags/tag58.xml><?xml version="1.0" encoding="utf-8"?>
<p:tagLst xmlns:a="http://schemas.openxmlformats.org/drawingml/2006/main" xmlns:r="http://schemas.openxmlformats.org/officeDocument/2006/relationships" xmlns:p="http://schemas.openxmlformats.org/presentationml/2006/main">
  <p:tag name="MH" val="20170524104438"/>
  <p:tag name="MH_LIBRARY" val="GRAPHIC"/>
  <p:tag name="MH_TYPE" val="SubTitle"/>
  <p:tag name="MH_ORDER" val="5"/>
</p:tagLst>
</file>

<file path=ppt/tags/tag59.xml><?xml version="1.0" encoding="utf-8"?>
<p:tagLst xmlns:a="http://schemas.openxmlformats.org/drawingml/2006/main" xmlns:r="http://schemas.openxmlformats.org/officeDocument/2006/relationships" xmlns:p="http://schemas.openxmlformats.org/presentationml/2006/main">
  <p:tag name="MH" val="20170524104438"/>
  <p:tag name="MH_LIBRARY" val="GRAPHIC"/>
  <p:tag name="MH_TYPE" val="SubTitle"/>
  <p:tag name="MH_ORDER" val="1"/>
</p:tagLst>
</file>

<file path=ppt/tags/tag6.xml><?xml version="1.0" encoding="utf-8"?>
<p:tagLst xmlns:a="http://schemas.openxmlformats.org/drawingml/2006/main" xmlns:r="http://schemas.openxmlformats.org/officeDocument/2006/relationships" xmlns:p="http://schemas.openxmlformats.org/presentationml/2006/main">
  <p:tag name="MH" val="20170509175258"/>
  <p:tag name="MH_LIBRARY" val="GRAPHIC"/>
  <p:tag name="MH_ORDER" val="GT1"/>
</p:tagLst>
</file>

<file path=ppt/tags/tag60.xml><?xml version="1.0" encoding="utf-8"?>
<p:tagLst xmlns:a="http://schemas.openxmlformats.org/drawingml/2006/main" xmlns:r="http://schemas.openxmlformats.org/officeDocument/2006/relationships" xmlns:p="http://schemas.openxmlformats.org/presentationml/2006/main">
  <p:tag name="MH" val="20170524104438"/>
  <p:tag name="MH_LIBRARY" val="GRAPHIC"/>
  <p:tag name="MH_TYPE" val="SubTitle"/>
  <p:tag name="MH_ORDER" val="4"/>
</p:tagLst>
</file>

<file path=ppt/tags/tag61.xml><?xml version="1.0" encoding="utf-8"?>
<p:tagLst xmlns:a="http://schemas.openxmlformats.org/drawingml/2006/main" xmlns:r="http://schemas.openxmlformats.org/officeDocument/2006/relationships" xmlns:p="http://schemas.openxmlformats.org/presentationml/2006/main">
  <p:tag name="MH" val="20170524104438"/>
  <p:tag name="MH_LIBRARY" val="GRAPHIC"/>
  <p:tag name="MH_TYPE" val="SubTitle"/>
  <p:tag name="MH_ORDER" val="2"/>
</p:tagLst>
</file>

<file path=ppt/tags/tag62.xml><?xml version="1.0" encoding="utf-8"?>
<p:tagLst xmlns:a="http://schemas.openxmlformats.org/drawingml/2006/main" xmlns:r="http://schemas.openxmlformats.org/officeDocument/2006/relationships" xmlns:p="http://schemas.openxmlformats.org/presentationml/2006/main">
  <p:tag name="MH" val="20170524104438"/>
  <p:tag name="MH_LIBRARY" val="GRAPHIC"/>
  <p:tag name="MH_TYPE" val="SubTitle"/>
  <p:tag name="MH_ORDER" val="3"/>
</p:tagLst>
</file>

<file path=ppt/tags/tag63.xml><?xml version="1.0" encoding="utf-8"?>
<p:tagLst xmlns:a="http://schemas.openxmlformats.org/drawingml/2006/main" xmlns:r="http://schemas.openxmlformats.org/officeDocument/2006/relationships" xmlns:p="http://schemas.openxmlformats.org/presentationml/2006/main">
  <p:tag name="MH" val="20170524104438"/>
  <p:tag name="MH_LIBRARY" val="GRAPHIC"/>
  <p:tag name="MH_TYPE" val="Title"/>
  <p:tag name="MH_ORDER" val="1"/>
</p:tagLst>
</file>

<file path=ppt/tags/tag64.xml><?xml version="1.0" encoding="utf-8"?>
<p:tagLst xmlns:a="http://schemas.openxmlformats.org/drawingml/2006/main" xmlns:r="http://schemas.openxmlformats.org/officeDocument/2006/relationships" xmlns:p="http://schemas.openxmlformats.org/presentationml/2006/main">
  <p:tag name="MH" val="20170524104438"/>
  <p:tag name="MH_LIBRARY" val="GRAPHIC"/>
  <p:tag name="MH_TYPE" val="Other"/>
  <p:tag name="MH_ORDER" val="1"/>
</p:tagLst>
</file>

<file path=ppt/tags/tag7.xml><?xml version="1.0" encoding="utf-8"?>
<p:tagLst xmlns:a="http://schemas.openxmlformats.org/drawingml/2006/main" xmlns:r="http://schemas.openxmlformats.org/officeDocument/2006/relationships" xmlns:p="http://schemas.openxmlformats.org/presentationml/2006/main">
  <p:tag name="MH" val="20170509175258"/>
  <p:tag name="MH_LIBRARY" val="GRAPHIC"/>
  <p:tag name="MH_ORDER" val="文本框 10"/>
</p:tagLst>
</file>

<file path=ppt/tags/tag8.xml><?xml version="1.0" encoding="utf-8"?>
<p:tagLst xmlns:a="http://schemas.openxmlformats.org/drawingml/2006/main" xmlns:r="http://schemas.openxmlformats.org/officeDocument/2006/relationships" xmlns:p="http://schemas.openxmlformats.org/presentationml/2006/main">
  <p:tag name="MH" val="20170509175258"/>
  <p:tag name="MH_LIBRARY" val="GRAPHIC"/>
  <p:tag name="MH_ORDER" val="Oval 1"/>
</p:tagLst>
</file>

<file path=ppt/tags/tag9.xml><?xml version="1.0" encoding="utf-8"?>
<p:tagLst xmlns:a="http://schemas.openxmlformats.org/drawingml/2006/main" xmlns:r="http://schemas.openxmlformats.org/officeDocument/2006/relationships" xmlns:p="http://schemas.openxmlformats.org/presentationml/2006/main">
  <p:tag name="MH" val="20170509175258"/>
  <p:tag name="MH_LIBRARY" val="GRAPHIC"/>
  <p:tag name="MH_ORDER" val="Oval 19"/>
</p:tagLst>
</file>

<file path=ppt/theme/theme1.xml><?xml version="1.0" encoding="utf-8"?>
<a:theme xmlns:a="http://schemas.openxmlformats.org/drawingml/2006/main" name="Office 主题​​">
  <a:themeElements>
    <a:clrScheme name="自定义 6">
      <a:dk1>
        <a:sysClr val="windowText" lastClr="000000"/>
      </a:dk1>
      <a:lt1>
        <a:sysClr val="window" lastClr="FFFFFF"/>
      </a:lt1>
      <a:dk2>
        <a:srgbClr val="44546A"/>
      </a:dk2>
      <a:lt2>
        <a:srgbClr val="E7E6E6"/>
      </a:lt2>
      <a:accent1>
        <a:srgbClr val="72249E"/>
      </a:accent1>
      <a:accent2>
        <a:srgbClr val="889B03"/>
      </a:accent2>
      <a:accent3>
        <a:srgbClr val="A5A5A5"/>
      </a:accent3>
      <a:accent4>
        <a:srgbClr val="FFC000"/>
      </a:accent4>
      <a:accent5>
        <a:srgbClr val="5B9BD5"/>
      </a:accent5>
      <a:accent6>
        <a:srgbClr val="70AD47"/>
      </a:accent6>
      <a:hlink>
        <a:srgbClr val="0563C1"/>
      </a:hlink>
      <a:folHlink>
        <a:srgbClr val="954F72"/>
      </a:folHlink>
    </a:clrScheme>
    <a:fontScheme name="自定义 1">
      <a:majorFont>
        <a:latin typeface="Aharoni"/>
        <a:ea typeface="幼圆"/>
        <a:cs typeface=""/>
      </a:majorFont>
      <a:minorFont>
        <a:latin typeface="Aharoni"/>
        <a:ea typeface="幼圆"/>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defRPr dirty="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1593</TotalTime>
  <Words>760</Words>
  <Application>Microsoft Office PowerPoint</Application>
  <PresentationFormat>全屏显示(16:9)</PresentationFormat>
  <Paragraphs>88</Paragraphs>
  <Slides>21</Slides>
  <Notes>14</Notes>
  <HiddenSlides>0</HiddenSlides>
  <MMClips>1</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21</vt:i4>
      </vt:variant>
    </vt:vector>
  </HeadingPairs>
  <TitlesOfParts>
    <vt:vector size="37" baseType="lpstr">
      <vt:lpstr>Adobe 仿宋 Std R</vt:lpstr>
      <vt:lpstr>Adobe 黑体 Std R</vt:lpstr>
      <vt:lpstr>Aharoni</vt:lpstr>
      <vt:lpstr>AR DELANEY</vt:lpstr>
      <vt:lpstr>等线</vt:lpstr>
      <vt:lpstr>方正舒体</vt:lpstr>
      <vt:lpstr>方正姚体</vt:lpstr>
      <vt:lpstr>黑体</vt:lpstr>
      <vt:lpstr>宋体</vt:lpstr>
      <vt:lpstr>微软雅黑</vt:lpstr>
      <vt:lpstr>幼圆</vt:lpstr>
      <vt:lpstr>Agency FB</vt:lpstr>
      <vt:lpstr>Arial</vt:lpstr>
      <vt:lpstr>Calibri</vt:lpstr>
      <vt:lpstr>Impact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实验室之旅让我们倍感荣誉使命，不断督促自己： 自强不息，厚德载物！</vt:lpstr>
      <vt:lpstr>PowerPoint 演示文稿</vt:lpstr>
      <vt:lpstr>PowerPoint 演示文稿</vt:lpstr>
      <vt:lpstr>PowerPoint 演示文稿</vt:lpstr>
      <vt:lpstr>          2017年清华大学工程管理硕士XLP课程第二组第2次会议            会议日期：2017年9月16日 下午20:00-21:00           会议地点：清华大学第六教学楼6A018教室           出席人员：谢逸钦、高扬、杨梦琪、樊晓帆、杨进进            会议记录：杨进进           一.讨论确定2组Day 2作业目标为编写第二版班级宪章           二.依照社群画布，探讨班级宪章编制具体章节内容及构思           三.明确宪章各章节任务分工。 </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紫色花朵简约PPT模板01</dc:title>
  <dc:creator>admin013512</dc:creator>
  <cp:lastModifiedBy>Xie Yiqin</cp:lastModifiedBy>
  <cp:revision>117</cp:revision>
  <dcterms:created xsi:type="dcterms:W3CDTF">2017-05-09T02:27:50Z</dcterms:created>
  <dcterms:modified xsi:type="dcterms:W3CDTF">2017-09-15T18:46:30Z</dcterms:modified>
</cp:coreProperties>
</file>